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wdp" ContentType="image/vnd.ms-photo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37.xml" ContentType="application/vnd.openxmlformats-officedocument.presentationml.tags+xml"/>
  <Override PartName="/ppt/notesSlides/notesSlide3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4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5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6.xml" ContentType="application/vnd.openxmlformats-officedocument.presentationml.notesSl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notesSlides/notesSlide7.xml" ContentType="application/vnd.openxmlformats-officedocument.presentationml.notesSlide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8.xml" ContentType="application/vnd.openxmlformats-officedocument.presentationml.notesSlid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notesSlides/notesSlide9.xml" ContentType="application/vnd.openxmlformats-officedocument.presentationml.notesSlide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notesSlides/notesSlide10.xml" ContentType="application/vnd.openxmlformats-officedocument.presentationml.notesSlide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notesSlides/notesSlide11.xml" ContentType="application/vnd.openxmlformats-officedocument.presentationml.notesSlide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notesSlides/notesSlide12.xml" ContentType="application/vnd.openxmlformats-officedocument.presentationml.notesSlid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notesSlides/notesSlide13.xml" ContentType="application/vnd.openxmlformats-officedocument.presentationml.notesSlide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notesSlides/notesSlide14.xml" ContentType="application/vnd.openxmlformats-officedocument.presentationml.notesSlide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notesSlides/notesSlide15.xml" ContentType="application/vnd.openxmlformats-officedocument.presentationml.notesSlide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16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17.xml" ContentType="application/vnd.openxmlformats-officedocument.presentationml.notesSlide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notesSlides/notesSlide18.xml" ContentType="application/vnd.openxmlformats-officedocument.presentationml.notesSlide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notesSlides/notesSlide19.xml" ContentType="application/vnd.openxmlformats-officedocument.presentationml.notesSlide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2"/>
  </p:sldMasterIdLst>
  <p:notesMasterIdLst>
    <p:notesMasterId r:id="rId58"/>
  </p:notesMasterIdLst>
  <p:handoutMasterIdLst>
    <p:handoutMasterId r:id="rId59"/>
  </p:handoutMasterIdLst>
  <p:sldIdLst>
    <p:sldId id="477" r:id="rId3"/>
    <p:sldId id="258" r:id="rId4"/>
    <p:sldId id="478" r:id="rId5"/>
    <p:sldId id="259" r:id="rId6"/>
    <p:sldId id="479" r:id="rId7"/>
    <p:sldId id="261" r:id="rId8"/>
    <p:sldId id="609" r:id="rId9"/>
    <p:sldId id="488" r:id="rId10"/>
    <p:sldId id="552" r:id="rId11"/>
    <p:sldId id="498" r:id="rId12"/>
    <p:sldId id="553" r:id="rId13"/>
    <p:sldId id="499" r:id="rId14"/>
    <p:sldId id="500" r:id="rId15"/>
    <p:sldId id="605" r:id="rId16"/>
    <p:sldId id="502" r:id="rId17"/>
    <p:sldId id="514" r:id="rId18"/>
    <p:sldId id="515" r:id="rId19"/>
    <p:sldId id="603" r:id="rId20"/>
    <p:sldId id="517" r:id="rId21"/>
    <p:sldId id="610" r:id="rId22"/>
    <p:sldId id="519" r:id="rId23"/>
    <p:sldId id="531" r:id="rId24"/>
    <p:sldId id="532" r:id="rId25"/>
    <p:sldId id="604" r:id="rId26"/>
    <p:sldId id="534" r:id="rId27"/>
    <p:sldId id="611" r:id="rId28"/>
    <p:sldId id="483" r:id="rId29"/>
    <p:sldId id="484" r:id="rId30"/>
    <p:sldId id="485" r:id="rId31"/>
    <p:sldId id="486" r:id="rId32"/>
    <p:sldId id="487" r:id="rId33"/>
    <p:sldId id="536" r:id="rId34"/>
    <p:sldId id="482" r:id="rId35"/>
    <p:sldId id="537" r:id="rId36"/>
    <p:sldId id="539" r:id="rId37"/>
    <p:sldId id="540" r:id="rId38"/>
    <p:sldId id="612" r:id="rId39"/>
    <p:sldId id="541" r:id="rId40"/>
    <p:sldId id="613" r:id="rId41"/>
    <p:sldId id="542" r:id="rId42"/>
    <p:sldId id="543" r:id="rId43"/>
    <p:sldId id="544" r:id="rId44"/>
    <p:sldId id="545" r:id="rId45"/>
    <p:sldId id="546" r:id="rId46"/>
    <p:sldId id="614" r:id="rId47"/>
    <p:sldId id="547" r:id="rId48"/>
    <p:sldId id="548" r:id="rId49"/>
    <p:sldId id="559" r:id="rId50"/>
    <p:sldId id="549" r:id="rId51"/>
    <p:sldId id="560" r:id="rId52"/>
    <p:sldId id="550" r:id="rId53"/>
    <p:sldId id="551" r:id="rId54"/>
    <p:sldId id="615" r:id="rId55"/>
    <p:sldId id="616" r:id="rId56"/>
    <p:sldId id="602" r:id="rId57"/>
  </p:sldIdLst>
  <p:sldSz cx="12192000" cy="6858000"/>
  <p:notesSz cx="6858000" cy="9144000"/>
  <p:custDataLst>
    <p:tags r:id="rId6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041" userDrawn="1">
          <p15:clr>
            <a:srgbClr val="A4A3A4"/>
          </p15:clr>
        </p15:guide>
        <p15:guide id="2" pos="1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77933C"/>
    <a:srgbClr val="6CA343"/>
    <a:srgbClr val="F7F7F7"/>
    <a:srgbClr val="558ED5"/>
    <a:srgbClr val="E41908"/>
    <a:srgbClr val="340A5E"/>
    <a:srgbClr val="3A3A3A"/>
    <a:srgbClr val="FFC001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0" autoAdjust="0"/>
    <p:restoredTop sz="94606" autoAdjust="0"/>
  </p:normalViewPr>
  <p:slideViewPr>
    <p:cSldViewPr snapToObjects="1" showGuides="1">
      <p:cViewPr>
        <p:scale>
          <a:sx n="80" d="100"/>
          <a:sy n="80" d="100"/>
        </p:scale>
        <p:origin x="-546" y="-114"/>
      </p:cViewPr>
      <p:guideLst>
        <p:guide orient="horz" pos="4041"/>
        <p:guide pos="173"/>
      </p:guideLst>
    </p:cSldViewPr>
  </p:slideViewPr>
  <p:outlineViewPr>
    <p:cViewPr>
      <p:scale>
        <a:sx n="33" d="100"/>
        <a:sy n="33" d="100"/>
      </p:scale>
      <p:origin x="0" y="-15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216027" cy="216027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handoutMaster" Target="handoutMasters/handoutMaster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4" Type="http://schemas.openxmlformats.org/officeDocument/2006/relationships/image" Target="../media/image10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image" Target="../media/image31.emf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image" Target="../media/image36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image" Target="../media/image40.emf"/><Relationship Id="rId4" Type="http://schemas.openxmlformats.org/officeDocument/2006/relationships/image" Target="../media/image43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image" Target="../media/image44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Relationship Id="rId5" Type="http://schemas.openxmlformats.org/officeDocument/2006/relationships/image" Target="../media/image50.emf"/><Relationship Id="rId4" Type="http://schemas.openxmlformats.org/officeDocument/2006/relationships/image" Target="../media/image49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image" Target="../media/image54.emf"/><Relationship Id="rId6" Type="http://schemas.openxmlformats.org/officeDocument/2006/relationships/image" Target="../media/image59.emf"/><Relationship Id="rId5" Type="http://schemas.openxmlformats.org/officeDocument/2006/relationships/image" Target="../media/image58.emf"/><Relationship Id="rId4" Type="http://schemas.openxmlformats.org/officeDocument/2006/relationships/image" Target="../media/image57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image" Target="../media/image60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image" Target="../media/image63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image" Target="../media/image11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image" Target="../media/image66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1.emf"/><Relationship Id="rId2" Type="http://schemas.openxmlformats.org/officeDocument/2006/relationships/image" Target="../media/image70.emf"/><Relationship Id="rId1" Type="http://schemas.openxmlformats.org/officeDocument/2006/relationships/image" Target="../media/image69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image" Target="../media/image75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78.emf"/><Relationship Id="rId1" Type="http://schemas.openxmlformats.org/officeDocument/2006/relationships/image" Target="../media/image77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image" Target="../media/image79.emf"/><Relationship Id="rId4" Type="http://schemas.openxmlformats.org/officeDocument/2006/relationships/image" Target="../media/image82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image" Target="../media/image83.emf"/><Relationship Id="rId4" Type="http://schemas.openxmlformats.org/officeDocument/2006/relationships/image" Target="../media/image86.emf"/></Relationships>
</file>

<file path=ppt/drawings/_rels/vmlDrawing28.vml.rels><?xml version="1.0" encoding="UTF-8" standalone="yes"?>
<Relationships xmlns="http://schemas.openxmlformats.org/package/2006/relationships"><Relationship Id="rId2" Type="http://schemas.openxmlformats.org/officeDocument/2006/relationships/image" Target="../media/image88.emf"/><Relationship Id="rId1" Type="http://schemas.openxmlformats.org/officeDocument/2006/relationships/image" Target="../media/image87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image" Target="../media/image90.emf"/><Relationship Id="rId1" Type="http://schemas.openxmlformats.org/officeDocument/2006/relationships/image" Target="../media/image89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93.emf"/><Relationship Id="rId1" Type="http://schemas.openxmlformats.org/officeDocument/2006/relationships/image" Target="../media/image92.emf"/><Relationship Id="rId4" Type="http://schemas.openxmlformats.org/officeDocument/2006/relationships/image" Target="../media/image95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97.emf"/><Relationship Id="rId1" Type="http://schemas.openxmlformats.org/officeDocument/2006/relationships/image" Target="../media/image96.emf"/></Relationships>
</file>

<file path=ppt/drawings/_rels/vmlDrawing3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9.emf"/><Relationship Id="rId1" Type="http://schemas.openxmlformats.org/officeDocument/2006/relationships/image" Target="../media/image98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2.emf"/><Relationship Id="rId2" Type="http://schemas.openxmlformats.org/officeDocument/2006/relationships/image" Target="../media/image101.emf"/><Relationship Id="rId1" Type="http://schemas.openxmlformats.org/officeDocument/2006/relationships/image" Target="../media/image100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emf"/><Relationship Id="rId1" Type="http://schemas.openxmlformats.org/officeDocument/2006/relationships/image" Target="../media/image103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7.emf"/><Relationship Id="rId2" Type="http://schemas.openxmlformats.org/officeDocument/2006/relationships/image" Target="../media/image106.emf"/><Relationship Id="rId1" Type="http://schemas.openxmlformats.org/officeDocument/2006/relationships/image" Target="../media/image105.emf"/><Relationship Id="rId4" Type="http://schemas.openxmlformats.org/officeDocument/2006/relationships/image" Target="../media/image108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1.emf"/><Relationship Id="rId2" Type="http://schemas.openxmlformats.org/officeDocument/2006/relationships/image" Target="../media/image110.emf"/><Relationship Id="rId1" Type="http://schemas.openxmlformats.org/officeDocument/2006/relationships/image" Target="../media/image109.emf"/><Relationship Id="rId5" Type="http://schemas.openxmlformats.org/officeDocument/2006/relationships/image" Target="../media/image113.emf"/><Relationship Id="rId4" Type="http://schemas.openxmlformats.org/officeDocument/2006/relationships/image" Target="../media/image112.emf"/></Relationships>
</file>

<file path=ppt/drawings/_rels/vmlDrawing3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5.emf"/><Relationship Id="rId1" Type="http://schemas.openxmlformats.org/officeDocument/2006/relationships/image" Target="../media/image114.emf"/></Relationships>
</file>

<file path=ppt/drawings/_rels/vmlDrawing3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8.emf"/><Relationship Id="rId2" Type="http://schemas.openxmlformats.org/officeDocument/2006/relationships/image" Target="../media/image117.emf"/><Relationship Id="rId1" Type="http://schemas.openxmlformats.org/officeDocument/2006/relationships/image" Target="../media/image116.emf"/><Relationship Id="rId6" Type="http://schemas.openxmlformats.org/officeDocument/2006/relationships/image" Target="../media/image121.emf"/><Relationship Id="rId5" Type="http://schemas.openxmlformats.org/officeDocument/2006/relationships/image" Target="../media/image120.emf"/><Relationship Id="rId4" Type="http://schemas.openxmlformats.org/officeDocument/2006/relationships/image" Target="../media/image119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4.emf"/><Relationship Id="rId2" Type="http://schemas.openxmlformats.org/officeDocument/2006/relationships/image" Target="../media/image123.emf"/><Relationship Id="rId1" Type="http://schemas.openxmlformats.org/officeDocument/2006/relationships/image" Target="../media/image122.emf"/><Relationship Id="rId4" Type="http://schemas.openxmlformats.org/officeDocument/2006/relationships/image" Target="../media/image12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image" Target="../media/image19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image" Target="../media/image22.emf"/><Relationship Id="rId4" Type="http://schemas.openxmlformats.org/officeDocument/2006/relationships/image" Target="../media/image25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26.emf"/></Relationships>
</file>

<file path=ppt/drawings/_rels/vmlDrawing9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image" Target="../media/image2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4788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5.png>
</file>

<file path=ppt/media/image18.png>
</file>

<file path=ppt/media/image2.png>
</file>

<file path=ppt/media/image21.png>
</file>

<file path=ppt/media/image3.jpeg>
</file>

<file path=ppt/media/image39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470F4-B71D-48E3-8849-D94058D0B438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BDDFF-9C74-45EE-AD90-2B14BDC103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792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22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0.xml"/><Relationship Id="rId2" Type="http://schemas.openxmlformats.org/officeDocument/2006/relationships/slide" Target="../slides/slide29.xml"/><Relationship Id="rId1" Type="http://schemas.openxmlformats.org/officeDocument/2006/relationships/slideMaster" Target="../slideMasters/slideMaster1.xml"/><Relationship Id="rId5" Type="http://schemas.openxmlformats.org/officeDocument/2006/relationships/slide" Target="../slides/slide28.xml"/><Relationship Id="rId4" Type="http://schemas.openxmlformats.org/officeDocument/2006/relationships/slide" Target="../slides/slide3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0.xml"/><Relationship Id="rId13" Type="http://schemas.openxmlformats.org/officeDocument/2006/relationships/slide" Target="../slides/slide46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38.xml"/><Relationship Id="rId12" Type="http://schemas.openxmlformats.org/officeDocument/2006/relationships/slide" Target="../slides/slide44.xml"/><Relationship Id="rId17" Type="http://schemas.openxmlformats.org/officeDocument/2006/relationships/slide" Target="../slides/slide33.xml"/><Relationship Id="rId2" Type="http://schemas.openxmlformats.org/officeDocument/2006/relationships/tags" Target="../tags/tag5.xml"/><Relationship Id="rId16" Type="http://schemas.openxmlformats.org/officeDocument/2006/relationships/slide" Target="../slides/slide51.xml"/><Relationship Id="rId1" Type="http://schemas.openxmlformats.org/officeDocument/2006/relationships/tags" Target="../tags/tag4.xml"/><Relationship Id="rId6" Type="http://schemas.openxmlformats.org/officeDocument/2006/relationships/slide" Target="../slides/slide36.xml"/><Relationship Id="rId11" Type="http://schemas.openxmlformats.org/officeDocument/2006/relationships/slide" Target="../slides/slide43.xml"/><Relationship Id="rId5" Type="http://schemas.openxmlformats.org/officeDocument/2006/relationships/slide" Target="../slides/slide35.xml"/><Relationship Id="rId15" Type="http://schemas.openxmlformats.org/officeDocument/2006/relationships/slide" Target="../slides/slide49.xml"/><Relationship Id="rId10" Type="http://schemas.openxmlformats.org/officeDocument/2006/relationships/slide" Target="../slides/slide42.xml"/><Relationship Id="rId4" Type="http://schemas.openxmlformats.org/officeDocument/2006/relationships/slide" Target="../slides/slide34.xml"/><Relationship Id="rId9" Type="http://schemas.openxmlformats.org/officeDocument/2006/relationships/slide" Target="../slides/slide41.xml"/><Relationship Id="rId14" Type="http://schemas.openxmlformats.org/officeDocument/2006/relationships/slide" Target="../slides/slide47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2.xml"/><Relationship Id="rId13" Type="http://schemas.openxmlformats.org/officeDocument/2006/relationships/slide" Target="../slides/slide49.xml"/><Relationship Id="rId3" Type="http://schemas.openxmlformats.org/officeDocument/2006/relationships/slide" Target="../slides/slide35.xml"/><Relationship Id="rId7" Type="http://schemas.openxmlformats.org/officeDocument/2006/relationships/slide" Target="../slides/slide41.xml"/><Relationship Id="rId12" Type="http://schemas.openxmlformats.org/officeDocument/2006/relationships/slide" Target="../slides/slide47.xml"/><Relationship Id="rId2" Type="http://schemas.openxmlformats.org/officeDocument/2006/relationships/slide" Target="../slides/slide34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40.xml"/><Relationship Id="rId11" Type="http://schemas.openxmlformats.org/officeDocument/2006/relationships/slide" Target="../slides/slide46.xml"/><Relationship Id="rId5" Type="http://schemas.openxmlformats.org/officeDocument/2006/relationships/slide" Target="../slides/slide38.xml"/><Relationship Id="rId15" Type="http://schemas.openxmlformats.org/officeDocument/2006/relationships/slide" Target="../slides/slide33.xml"/><Relationship Id="rId10" Type="http://schemas.openxmlformats.org/officeDocument/2006/relationships/slide" Target="../slides/slide44.xml"/><Relationship Id="rId4" Type="http://schemas.openxmlformats.org/officeDocument/2006/relationships/slide" Target="../slides/slide36.xml"/><Relationship Id="rId9" Type="http://schemas.openxmlformats.org/officeDocument/2006/relationships/slide" Target="../slides/slide43.xml"/><Relationship Id="rId14" Type="http://schemas.openxmlformats.org/officeDocument/2006/relationships/slide" Target="../slides/slide5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0.xml"/><Relationship Id="rId13" Type="http://schemas.openxmlformats.org/officeDocument/2006/relationships/slide" Target="../slides/slide46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38.xml"/><Relationship Id="rId12" Type="http://schemas.openxmlformats.org/officeDocument/2006/relationships/slide" Target="../slides/slide44.xml"/><Relationship Id="rId17" Type="http://schemas.openxmlformats.org/officeDocument/2006/relationships/slide" Target="../slides/slide33.xml"/><Relationship Id="rId2" Type="http://schemas.openxmlformats.org/officeDocument/2006/relationships/tags" Target="../tags/tag7.xml"/><Relationship Id="rId16" Type="http://schemas.openxmlformats.org/officeDocument/2006/relationships/slide" Target="../slides/slide51.xml"/><Relationship Id="rId1" Type="http://schemas.openxmlformats.org/officeDocument/2006/relationships/tags" Target="../tags/tag6.xml"/><Relationship Id="rId6" Type="http://schemas.openxmlformats.org/officeDocument/2006/relationships/slide" Target="../slides/slide36.xml"/><Relationship Id="rId11" Type="http://schemas.openxmlformats.org/officeDocument/2006/relationships/slide" Target="../slides/slide43.xml"/><Relationship Id="rId5" Type="http://schemas.openxmlformats.org/officeDocument/2006/relationships/slide" Target="../slides/slide35.xml"/><Relationship Id="rId15" Type="http://schemas.openxmlformats.org/officeDocument/2006/relationships/slide" Target="../slides/slide49.xml"/><Relationship Id="rId10" Type="http://schemas.openxmlformats.org/officeDocument/2006/relationships/slide" Target="../slides/slide42.xml"/><Relationship Id="rId4" Type="http://schemas.openxmlformats.org/officeDocument/2006/relationships/slide" Target="../slides/slide34.xml"/><Relationship Id="rId9" Type="http://schemas.openxmlformats.org/officeDocument/2006/relationships/slide" Target="../slides/slide41.xml"/><Relationship Id="rId14" Type="http://schemas.openxmlformats.org/officeDocument/2006/relationships/slide" Target="../slides/slide47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0.xml"/><Relationship Id="rId13" Type="http://schemas.openxmlformats.org/officeDocument/2006/relationships/slide" Target="../slides/slide46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38.xml"/><Relationship Id="rId12" Type="http://schemas.openxmlformats.org/officeDocument/2006/relationships/slide" Target="../slides/slide44.xml"/><Relationship Id="rId17" Type="http://schemas.openxmlformats.org/officeDocument/2006/relationships/slide" Target="../slides/slide33.xml"/><Relationship Id="rId2" Type="http://schemas.openxmlformats.org/officeDocument/2006/relationships/tags" Target="../tags/tag9.xml"/><Relationship Id="rId16" Type="http://schemas.openxmlformats.org/officeDocument/2006/relationships/slide" Target="../slides/slide51.xml"/><Relationship Id="rId1" Type="http://schemas.openxmlformats.org/officeDocument/2006/relationships/tags" Target="../tags/tag8.xml"/><Relationship Id="rId6" Type="http://schemas.openxmlformats.org/officeDocument/2006/relationships/slide" Target="../slides/slide36.xml"/><Relationship Id="rId11" Type="http://schemas.openxmlformats.org/officeDocument/2006/relationships/slide" Target="../slides/slide43.xml"/><Relationship Id="rId5" Type="http://schemas.openxmlformats.org/officeDocument/2006/relationships/slide" Target="../slides/slide35.xml"/><Relationship Id="rId15" Type="http://schemas.openxmlformats.org/officeDocument/2006/relationships/slide" Target="../slides/slide49.xml"/><Relationship Id="rId10" Type="http://schemas.openxmlformats.org/officeDocument/2006/relationships/slide" Target="../slides/slide42.xml"/><Relationship Id="rId4" Type="http://schemas.openxmlformats.org/officeDocument/2006/relationships/slide" Target="../slides/slide34.xml"/><Relationship Id="rId9" Type="http://schemas.openxmlformats.org/officeDocument/2006/relationships/slide" Target="../slides/slide41.xml"/><Relationship Id="rId14" Type="http://schemas.openxmlformats.org/officeDocument/2006/relationships/slide" Target="../slides/slide4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自定义版式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4">
            <a:alphaModFix amt="38000"/>
          </a:blip>
          <a:stretch>
            <a:fillRect/>
          </a:stretch>
        </p:blipFill>
        <p:spPr>
          <a:xfrm>
            <a:off x="0" y="0"/>
            <a:ext cx="12189460" cy="6860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94510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2</a:t>
            </a:r>
          </a:p>
        </p:txBody>
      </p:sp>
      <p:sp>
        <p:nvSpPr>
          <p:cNvPr id="4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929486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3</a:t>
            </a:r>
          </a:p>
        </p:txBody>
      </p:sp>
      <p:sp>
        <p:nvSpPr>
          <p:cNvPr id="5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264462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4</a:t>
            </a:r>
          </a:p>
        </p:txBody>
      </p:sp>
      <p:sp>
        <p:nvSpPr>
          <p:cNvPr id="6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45614" y="6415278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3076" name="Picture 4" descr="E:\2023\课件\同步\2024（秋）数学 选择性必修 第一册 人教A版（新教材新标准）学生用书（鲁津京琼粤……）\封面\过渡页2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93" y="-366829"/>
            <a:ext cx="12274386" cy="767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6" name="矩形 15"/>
          <p:cNvSpPr/>
          <p:nvPr userDrawn="1">
            <p:custDataLst>
              <p:tags r:id="rId1"/>
            </p:custDataLst>
          </p:nvPr>
        </p:nvSpPr>
        <p:spPr>
          <a:xfrm>
            <a:off x="269399" y="1504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58324" y="188789"/>
            <a:ext cx="28271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一、基础巩固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2214243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7" name="矩形 16"/>
          <p:cNvSpPr/>
          <p:nvPr userDrawn="1">
            <p:custDataLst>
              <p:tags r:id="rId1"/>
            </p:custDataLst>
          </p:nvPr>
        </p:nvSpPr>
        <p:spPr>
          <a:xfrm>
            <a:off x="288798" y="869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41656" y="112395"/>
            <a:ext cx="2827144" cy="609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二、综合运用</a:t>
            </a:r>
          </a:p>
        </p:txBody>
      </p:sp>
    </p:spTree>
    <p:extLst>
      <p:ext uri="{BB962C8B-B14F-4D97-AF65-F5344CB8AC3E}">
        <p14:creationId xmlns:p14="http://schemas.microsoft.com/office/powerpoint/2010/main" val="217389860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9" name="矩形 18"/>
          <p:cNvSpPr/>
          <p:nvPr userDrawn="1">
            <p:custDataLst>
              <p:tags r:id="rId1"/>
            </p:custDataLst>
          </p:nvPr>
        </p:nvSpPr>
        <p:spPr>
          <a:xfrm>
            <a:off x="358905" y="1631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38"/>
          <p:cNvSpPr txBox="1"/>
          <p:nvPr userDrawn="1">
            <p:custDataLst>
              <p:tags r:id="rId2"/>
            </p:custDataLst>
          </p:nvPr>
        </p:nvSpPr>
        <p:spPr>
          <a:xfrm>
            <a:off x="28451" y="188595"/>
            <a:ext cx="28271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三、创新拓展</a:t>
            </a:r>
          </a:p>
        </p:txBody>
      </p:sp>
    </p:spTree>
    <p:extLst>
      <p:ext uri="{BB962C8B-B14F-4D97-AF65-F5344CB8AC3E}">
        <p14:creationId xmlns:p14="http://schemas.microsoft.com/office/powerpoint/2010/main" val="218638590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>
                <a:solidFill>
                  <a:srgbClr val="000000"/>
                </a:solidFill>
              </a:rPr>
              <a:t>2024-4-23</a:t>
            </a:fld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>
                <a:solidFill>
                  <a:srgbClr val="000000"/>
                </a:solidFill>
              </a:rPr>
              <a:t>‹#›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mConfetti">
          <a:fgClr>
            <a:srgbClr val="E8E8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  <p:sldLayoutId id="2147483659" r:id="rId7"/>
    <p:sldLayoutId id="2147483660" r:id="rId8"/>
  </p:sldLayoutIdLst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5.xml"/><Relationship Id="rId7" Type="http://schemas.openxmlformats.org/officeDocument/2006/relationships/image" Target="../media/image3.jpe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.bin"/><Relationship Id="rId13" Type="http://schemas.openxmlformats.org/officeDocument/2006/relationships/image" Target="../media/image14.emf"/><Relationship Id="rId3" Type="http://schemas.openxmlformats.org/officeDocument/2006/relationships/tags" Target="../tags/tag42.xml"/><Relationship Id="rId7" Type="http://schemas.openxmlformats.org/officeDocument/2006/relationships/image" Target="../media/image15.png"/><Relationship Id="rId12" Type="http://schemas.openxmlformats.org/officeDocument/2006/relationships/oleObject" Target="../embeddings/Microsoft_Word_97_-_2003___7.doc"/><Relationship Id="rId2" Type="http://schemas.openxmlformats.org/officeDocument/2006/relationships/tags" Target="../tags/tag41.xml"/><Relationship Id="rId1" Type="http://schemas.openxmlformats.org/officeDocument/2006/relationships/vmlDrawing" Target="../drawings/vmlDrawing3.vml"/><Relationship Id="rId6" Type="http://schemas.openxmlformats.org/officeDocument/2006/relationships/notesSlide" Target="../notesSlides/notesSlide4.xml"/><Relationship Id="rId11" Type="http://schemas.openxmlformats.org/officeDocument/2006/relationships/oleObject" Target="../embeddings/oleObject8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3.emf"/><Relationship Id="rId4" Type="http://schemas.openxmlformats.org/officeDocument/2006/relationships/tags" Target="../tags/tag43.xml"/><Relationship Id="rId9" Type="http://schemas.openxmlformats.org/officeDocument/2006/relationships/oleObject" Target="../embeddings/Microsoft_Word_97_-_2003___6.doc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.bin"/><Relationship Id="rId3" Type="http://schemas.openxmlformats.org/officeDocument/2006/relationships/tags" Target="../tags/tag45.xml"/><Relationship Id="rId7" Type="http://schemas.openxmlformats.org/officeDocument/2006/relationships/image" Target="../media/image15.png"/><Relationship Id="rId2" Type="http://schemas.openxmlformats.org/officeDocument/2006/relationships/tags" Target="../tags/tag44.xml"/><Relationship Id="rId1" Type="http://schemas.openxmlformats.org/officeDocument/2006/relationships/vmlDrawing" Target="../drawings/vmlDrawing4.v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6.emf"/><Relationship Id="rId4" Type="http://schemas.openxmlformats.org/officeDocument/2006/relationships/tags" Target="../tags/tag46.xml"/><Relationship Id="rId9" Type="http://schemas.openxmlformats.org/officeDocument/2006/relationships/oleObject" Target="../embeddings/Microsoft_Word_97_-_2003___8.doc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tags" Target="../tags/tag48.xml"/><Relationship Id="rId7" Type="http://schemas.openxmlformats.org/officeDocument/2006/relationships/oleObject" Target="../embeddings/Microsoft_Word_97_-_2003___9.doc"/><Relationship Id="rId2" Type="http://schemas.openxmlformats.org/officeDocument/2006/relationships/tags" Target="../tags/tag47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0.bin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4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6" Type="http://schemas.openxmlformats.org/officeDocument/2006/relationships/image" Target="../media/image18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0.doc"/><Relationship Id="rId13" Type="http://schemas.openxmlformats.org/officeDocument/2006/relationships/image" Target="../media/image20.emf"/><Relationship Id="rId3" Type="http://schemas.openxmlformats.org/officeDocument/2006/relationships/tags" Target="../tags/tag54.xml"/><Relationship Id="rId7" Type="http://schemas.openxmlformats.org/officeDocument/2006/relationships/oleObject" Target="../embeddings/oleObject11.bin"/><Relationship Id="rId12" Type="http://schemas.openxmlformats.org/officeDocument/2006/relationships/oleObject" Target="../embeddings/Microsoft_Word_97_-_2003___11.doc"/><Relationship Id="rId2" Type="http://schemas.openxmlformats.org/officeDocument/2006/relationships/tags" Target="../tags/tag53.xml"/><Relationship Id="rId1" Type="http://schemas.openxmlformats.org/officeDocument/2006/relationships/vmlDrawing" Target="../drawings/vmlDrawing6.vml"/><Relationship Id="rId6" Type="http://schemas.openxmlformats.org/officeDocument/2006/relationships/notesSlide" Target="../notesSlides/notesSlide7.xml"/><Relationship Id="rId11" Type="http://schemas.openxmlformats.org/officeDocument/2006/relationships/oleObject" Target="../embeddings/oleObject12.bin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21.png"/><Relationship Id="rId10" Type="http://schemas.openxmlformats.org/officeDocument/2006/relationships/image" Target="../media/image18.png"/><Relationship Id="rId4" Type="http://schemas.openxmlformats.org/officeDocument/2006/relationships/tags" Target="../tags/tag55.xml"/><Relationship Id="rId9" Type="http://schemas.openxmlformats.org/officeDocument/2006/relationships/image" Target="../media/image19.emf"/><Relationship Id="rId14" Type="http://schemas.openxmlformats.org/officeDocument/2006/relationships/slide" Target="slid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58.xml"/><Relationship Id="rId2" Type="http://schemas.openxmlformats.org/officeDocument/2006/relationships/tags" Target="../tags/tag57.xml"/><Relationship Id="rId1" Type="http://schemas.openxmlformats.org/officeDocument/2006/relationships/tags" Target="../tags/tag56.xml"/><Relationship Id="rId4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2.doc"/><Relationship Id="rId13" Type="http://schemas.openxmlformats.org/officeDocument/2006/relationships/image" Target="../media/image23.emf"/><Relationship Id="rId18" Type="http://schemas.openxmlformats.org/officeDocument/2006/relationships/oleObject" Target="../embeddings/Microsoft_Word_97_-_2003___15.doc"/><Relationship Id="rId3" Type="http://schemas.openxmlformats.org/officeDocument/2006/relationships/tags" Target="../tags/tag60.xml"/><Relationship Id="rId7" Type="http://schemas.openxmlformats.org/officeDocument/2006/relationships/oleObject" Target="../embeddings/oleObject13.bin"/><Relationship Id="rId12" Type="http://schemas.openxmlformats.org/officeDocument/2006/relationships/oleObject" Target="../embeddings/Microsoft_Word_97_-_2003___13.doc"/><Relationship Id="rId17" Type="http://schemas.openxmlformats.org/officeDocument/2006/relationships/oleObject" Target="../embeddings/oleObject16.bin"/><Relationship Id="rId2" Type="http://schemas.openxmlformats.org/officeDocument/2006/relationships/tags" Target="../tags/tag59.xml"/><Relationship Id="rId16" Type="http://schemas.openxmlformats.org/officeDocument/2006/relationships/image" Target="../media/image24.emf"/><Relationship Id="rId1" Type="http://schemas.openxmlformats.org/officeDocument/2006/relationships/vmlDrawing" Target="../drawings/vmlDrawing7.vml"/><Relationship Id="rId6" Type="http://schemas.openxmlformats.org/officeDocument/2006/relationships/notesSlide" Target="../notesSlides/notesSlide8.xml"/><Relationship Id="rId11" Type="http://schemas.openxmlformats.org/officeDocument/2006/relationships/oleObject" Target="../embeddings/oleObject14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4.doc"/><Relationship Id="rId10" Type="http://schemas.openxmlformats.org/officeDocument/2006/relationships/image" Target="../media/image15.png"/><Relationship Id="rId19" Type="http://schemas.openxmlformats.org/officeDocument/2006/relationships/image" Target="../media/image25.emf"/><Relationship Id="rId4" Type="http://schemas.openxmlformats.org/officeDocument/2006/relationships/tags" Target="../tags/tag61.xml"/><Relationship Id="rId9" Type="http://schemas.openxmlformats.org/officeDocument/2006/relationships/image" Target="../media/image22.emf"/><Relationship Id="rId14" Type="http://schemas.openxmlformats.org/officeDocument/2006/relationships/oleObject" Target="../embeddings/oleObject15.bin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13" Type="http://schemas.openxmlformats.org/officeDocument/2006/relationships/image" Target="../media/image27.emf"/><Relationship Id="rId3" Type="http://schemas.openxmlformats.org/officeDocument/2006/relationships/tags" Target="../tags/tag63.xml"/><Relationship Id="rId7" Type="http://schemas.openxmlformats.org/officeDocument/2006/relationships/image" Target="../media/image15.png"/><Relationship Id="rId12" Type="http://schemas.openxmlformats.org/officeDocument/2006/relationships/oleObject" Target="../embeddings/Microsoft_Word_97_-_2003___17.doc"/><Relationship Id="rId2" Type="http://schemas.openxmlformats.org/officeDocument/2006/relationships/tags" Target="../tags/tag62.xml"/><Relationship Id="rId16" Type="http://schemas.openxmlformats.org/officeDocument/2006/relationships/image" Target="../media/image28.emf"/><Relationship Id="rId1" Type="http://schemas.openxmlformats.org/officeDocument/2006/relationships/vmlDrawing" Target="../drawings/vmlDrawing8.vml"/><Relationship Id="rId6" Type="http://schemas.openxmlformats.org/officeDocument/2006/relationships/notesSlide" Target="../notesSlides/notesSlide9.xml"/><Relationship Id="rId11" Type="http://schemas.openxmlformats.org/officeDocument/2006/relationships/oleObject" Target="../embeddings/oleObject18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8.doc"/><Relationship Id="rId10" Type="http://schemas.openxmlformats.org/officeDocument/2006/relationships/image" Target="../media/image26.emf"/><Relationship Id="rId4" Type="http://schemas.openxmlformats.org/officeDocument/2006/relationships/tags" Target="../tags/tag64.xml"/><Relationship Id="rId9" Type="http://schemas.openxmlformats.org/officeDocument/2006/relationships/oleObject" Target="../embeddings/Microsoft_Word_97_-_2003___16.doc"/><Relationship Id="rId14" Type="http://schemas.openxmlformats.org/officeDocument/2006/relationships/oleObject" Target="../embeddings/oleObject19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4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13" Type="http://schemas.openxmlformats.org/officeDocument/2006/relationships/image" Target="../media/image30.emf"/><Relationship Id="rId3" Type="http://schemas.openxmlformats.org/officeDocument/2006/relationships/tags" Target="../tags/tag69.xml"/><Relationship Id="rId7" Type="http://schemas.openxmlformats.org/officeDocument/2006/relationships/image" Target="../media/image18.png"/><Relationship Id="rId12" Type="http://schemas.openxmlformats.org/officeDocument/2006/relationships/oleObject" Target="../embeddings/Microsoft_Word_97_-_2003___20.doc"/><Relationship Id="rId2" Type="http://schemas.openxmlformats.org/officeDocument/2006/relationships/tags" Target="../tags/tag68.xml"/><Relationship Id="rId1" Type="http://schemas.openxmlformats.org/officeDocument/2006/relationships/vmlDrawing" Target="../drawings/vmlDrawing9.vml"/><Relationship Id="rId6" Type="http://schemas.openxmlformats.org/officeDocument/2006/relationships/notesSlide" Target="../notesSlides/notesSlide10.xml"/><Relationship Id="rId11" Type="http://schemas.openxmlformats.org/officeDocument/2006/relationships/oleObject" Target="../embeddings/oleObject21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9.emf"/><Relationship Id="rId4" Type="http://schemas.openxmlformats.org/officeDocument/2006/relationships/tags" Target="../tags/tag70.xml"/><Relationship Id="rId9" Type="http://schemas.openxmlformats.org/officeDocument/2006/relationships/oleObject" Target="../embeddings/Microsoft_Word_97_-_2003___19.doc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.bin"/><Relationship Id="rId13" Type="http://schemas.openxmlformats.org/officeDocument/2006/relationships/image" Target="../media/image32.emf"/><Relationship Id="rId18" Type="http://schemas.openxmlformats.org/officeDocument/2006/relationships/oleObject" Target="../embeddings/Microsoft_Word_97_-_2003___24.doc"/><Relationship Id="rId3" Type="http://schemas.openxmlformats.org/officeDocument/2006/relationships/tags" Target="../tags/tag72.xml"/><Relationship Id="rId21" Type="http://schemas.openxmlformats.org/officeDocument/2006/relationships/oleObject" Target="../embeddings/Microsoft_Word_97_-_2003___25.doc"/><Relationship Id="rId7" Type="http://schemas.openxmlformats.org/officeDocument/2006/relationships/image" Target="../media/image18.png"/><Relationship Id="rId12" Type="http://schemas.openxmlformats.org/officeDocument/2006/relationships/oleObject" Target="../embeddings/Microsoft_Word_97_-_2003___22.doc"/><Relationship Id="rId17" Type="http://schemas.openxmlformats.org/officeDocument/2006/relationships/oleObject" Target="../embeddings/oleObject25.bin"/><Relationship Id="rId2" Type="http://schemas.openxmlformats.org/officeDocument/2006/relationships/tags" Target="../tags/tag71.xml"/><Relationship Id="rId16" Type="http://schemas.openxmlformats.org/officeDocument/2006/relationships/image" Target="../media/image33.emf"/><Relationship Id="rId20" Type="http://schemas.openxmlformats.org/officeDocument/2006/relationships/oleObject" Target="../embeddings/oleObject26.bin"/><Relationship Id="rId1" Type="http://schemas.openxmlformats.org/officeDocument/2006/relationships/vmlDrawing" Target="../drawings/vmlDrawing10.vml"/><Relationship Id="rId6" Type="http://schemas.openxmlformats.org/officeDocument/2006/relationships/notesSlide" Target="../notesSlides/notesSlide11.xml"/><Relationship Id="rId11" Type="http://schemas.openxmlformats.org/officeDocument/2006/relationships/oleObject" Target="../embeddings/oleObject23.bin"/><Relationship Id="rId24" Type="http://schemas.openxmlformats.org/officeDocument/2006/relationships/image" Target="../media/image21.png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23.doc"/><Relationship Id="rId23" Type="http://schemas.openxmlformats.org/officeDocument/2006/relationships/slide" Target="slide4.xml"/><Relationship Id="rId10" Type="http://schemas.openxmlformats.org/officeDocument/2006/relationships/image" Target="../media/image31.emf"/><Relationship Id="rId19" Type="http://schemas.openxmlformats.org/officeDocument/2006/relationships/image" Target="../media/image34.emf"/><Relationship Id="rId4" Type="http://schemas.openxmlformats.org/officeDocument/2006/relationships/tags" Target="../tags/tag73.xml"/><Relationship Id="rId9" Type="http://schemas.openxmlformats.org/officeDocument/2006/relationships/oleObject" Target="../embeddings/Microsoft_Word_97_-_2003___21.doc"/><Relationship Id="rId14" Type="http://schemas.openxmlformats.org/officeDocument/2006/relationships/oleObject" Target="../embeddings/oleObject24.bin"/><Relationship Id="rId22" Type="http://schemas.openxmlformats.org/officeDocument/2006/relationships/image" Target="../media/image3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76.xml"/><Relationship Id="rId2" Type="http://schemas.openxmlformats.org/officeDocument/2006/relationships/tags" Target="../tags/tag75.xml"/><Relationship Id="rId1" Type="http://schemas.openxmlformats.org/officeDocument/2006/relationships/tags" Target="../tags/tag74.xml"/><Relationship Id="rId4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13" Type="http://schemas.openxmlformats.org/officeDocument/2006/relationships/oleObject" Target="../embeddings/Microsoft_Word_97_-_2003___27.doc"/><Relationship Id="rId3" Type="http://schemas.openxmlformats.org/officeDocument/2006/relationships/tags" Target="../tags/tag78.xml"/><Relationship Id="rId7" Type="http://schemas.openxmlformats.org/officeDocument/2006/relationships/image" Target="../media/image15.png"/><Relationship Id="rId12" Type="http://schemas.openxmlformats.org/officeDocument/2006/relationships/oleObject" Target="../embeddings/oleObject28.bin"/><Relationship Id="rId17" Type="http://schemas.openxmlformats.org/officeDocument/2006/relationships/image" Target="../media/image38.emf"/><Relationship Id="rId2" Type="http://schemas.openxmlformats.org/officeDocument/2006/relationships/tags" Target="../tags/tag77.xml"/><Relationship Id="rId16" Type="http://schemas.openxmlformats.org/officeDocument/2006/relationships/oleObject" Target="../embeddings/Microsoft_Word_97_-_2003___28.doc"/><Relationship Id="rId1" Type="http://schemas.openxmlformats.org/officeDocument/2006/relationships/vmlDrawing" Target="../drawings/vmlDrawing11.vml"/><Relationship Id="rId6" Type="http://schemas.openxmlformats.org/officeDocument/2006/relationships/notesSlide" Target="../notesSlides/notesSlide12.xml"/><Relationship Id="rId11" Type="http://schemas.openxmlformats.org/officeDocument/2006/relationships/image" Target="../media/image39.png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oleObject29.bin"/><Relationship Id="rId10" Type="http://schemas.openxmlformats.org/officeDocument/2006/relationships/image" Target="../media/image36.emf"/><Relationship Id="rId4" Type="http://schemas.openxmlformats.org/officeDocument/2006/relationships/tags" Target="../tags/tag79.xml"/><Relationship Id="rId9" Type="http://schemas.openxmlformats.org/officeDocument/2006/relationships/oleObject" Target="../embeddings/Microsoft_Word_97_-_2003___26.doc"/><Relationship Id="rId14" Type="http://schemas.openxmlformats.org/officeDocument/2006/relationships/image" Target="../media/image37.e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0.bin"/><Relationship Id="rId13" Type="http://schemas.openxmlformats.org/officeDocument/2006/relationships/image" Target="../media/image41.emf"/><Relationship Id="rId18" Type="http://schemas.openxmlformats.org/officeDocument/2006/relationships/oleObject" Target="../embeddings/Microsoft_Word_97_-_2003___32.doc"/><Relationship Id="rId3" Type="http://schemas.openxmlformats.org/officeDocument/2006/relationships/tags" Target="../tags/tag81.xml"/><Relationship Id="rId7" Type="http://schemas.openxmlformats.org/officeDocument/2006/relationships/image" Target="../media/image15.png"/><Relationship Id="rId12" Type="http://schemas.openxmlformats.org/officeDocument/2006/relationships/oleObject" Target="../embeddings/Microsoft_Word_97_-_2003___30.doc"/><Relationship Id="rId17" Type="http://schemas.openxmlformats.org/officeDocument/2006/relationships/oleObject" Target="../embeddings/oleObject33.bin"/><Relationship Id="rId2" Type="http://schemas.openxmlformats.org/officeDocument/2006/relationships/tags" Target="../tags/tag80.xml"/><Relationship Id="rId16" Type="http://schemas.openxmlformats.org/officeDocument/2006/relationships/image" Target="../media/image42.emf"/><Relationship Id="rId1" Type="http://schemas.openxmlformats.org/officeDocument/2006/relationships/vmlDrawing" Target="../drawings/vmlDrawing12.vml"/><Relationship Id="rId6" Type="http://schemas.openxmlformats.org/officeDocument/2006/relationships/notesSlide" Target="../notesSlides/notesSlide13.xml"/><Relationship Id="rId11" Type="http://schemas.openxmlformats.org/officeDocument/2006/relationships/oleObject" Target="../embeddings/oleObject31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31.doc"/><Relationship Id="rId10" Type="http://schemas.openxmlformats.org/officeDocument/2006/relationships/image" Target="../media/image40.emf"/><Relationship Id="rId19" Type="http://schemas.openxmlformats.org/officeDocument/2006/relationships/image" Target="../media/image43.emf"/><Relationship Id="rId4" Type="http://schemas.openxmlformats.org/officeDocument/2006/relationships/tags" Target="../tags/tag82.xml"/><Relationship Id="rId9" Type="http://schemas.openxmlformats.org/officeDocument/2006/relationships/oleObject" Target="../embeddings/Microsoft_Word_97_-_2003___29.doc"/><Relationship Id="rId14" Type="http://schemas.openxmlformats.org/officeDocument/2006/relationships/oleObject" Target="../embeddings/oleObject32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85.xml"/><Relationship Id="rId2" Type="http://schemas.openxmlformats.org/officeDocument/2006/relationships/tags" Target="../tags/tag84.xml"/><Relationship Id="rId1" Type="http://schemas.openxmlformats.org/officeDocument/2006/relationships/tags" Target="../tags/tag83.xml"/><Relationship Id="rId4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13" Type="http://schemas.openxmlformats.org/officeDocument/2006/relationships/image" Target="../media/image45.emf"/><Relationship Id="rId3" Type="http://schemas.openxmlformats.org/officeDocument/2006/relationships/tags" Target="../tags/tag87.xml"/><Relationship Id="rId7" Type="http://schemas.openxmlformats.org/officeDocument/2006/relationships/image" Target="../media/image18.png"/><Relationship Id="rId12" Type="http://schemas.openxmlformats.org/officeDocument/2006/relationships/oleObject" Target="../embeddings/Microsoft_Word_97_-_2003___34.doc"/><Relationship Id="rId2" Type="http://schemas.openxmlformats.org/officeDocument/2006/relationships/tags" Target="../tags/tag86.xml"/><Relationship Id="rId1" Type="http://schemas.openxmlformats.org/officeDocument/2006/relationships/vmlDrawing" Target="../drawings/vmlDrawing13.vml"/><Relationship Id="rId6" Type="http://schemas.openxmlformats.org/officeDocument/2006/relationships/notesSlide" Target="../notesSlides/notesSlide14.xml"/><Relationship Id="rId11" Type="http://schemas.openxmlformats.org/officeDocument/2006/relationships/oleObject" Target="../embeddings/oleObject35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44.emf"/><Relationship Id="rId4" Type="http://schemas.openxmlformats.org/officeDocument/2006/relationships/tags" Target="../tags/tag88.xml"/><Relationship Id="rId9" Type="http://schemas.openxmlformats.org/officeDocument/2006/relationships/oleObject" Target="../embeddings/Microsoft_Word_97_-_2003___33.doc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13" Type="http://schemas.openxmlformats.org/officeDocument/2006/relationships/image" Target="../media/image47.emf"/><Relationship Id="rId18" Type="http://schemas.openxmlformats.org/officeDocument/2006/relationships/oleObject" Target="../embeddings/Microsoft_Word_97_-_2003___38.doc"/><Relationship Id="rId3" Type="http://schemas.openxmlformats.org/officeDocument/2006/relationships/tags" Target="../tags/tag90.xml"/><Relationship Id="rId21" Type="http://schemas.openxmlformats.org/officeDocument/2006/relationships/oleObject" Target="../embeddings/Microsoft_Word_97_-_2003___39.doc"/><Relationship Id="rId7" Type="http://schemas.openxmlformats.org/officeDocument/2006/relationships/image" Target="../media/image18.png"/><Relationship Id="rId12" Type="http://schemas.openxmlformats.org/officeDocument/2006/relationships/oleObject" Target="../embeddings/Microsoft_Word_97_-_2003___36.doc"/><Relationship Id="rId17" Type="http://schemas.openxmlformats.org/officeDocument/2006/relationships/oleObject" Target="../embeddings/oleObject39.bin"/><Relationship Id="rId2" Type="http://schemas.openxmlformats.org/officeDocument/2006/relationships/tags" Target="../tags/tag89.xml"/><Relationship Id="rId16" Type="http://schemas.openxmlformats.org/officeDocument/2006/relationships/image" Target="../media/image48.emf"/><Relationship Id="rId20" Type="http://schemas.openxmlformats.org/officeDocument/2006/relationships/oleObject" Target="../embeddings/oleObject40.bin"/><Relationship Id="rId1" Type="http://schemas.openxmlformats.org/officeDocument/2006/relationships/vmlDrawing" Target="../drawings/vmlDrawing14.vml"/><Relationship Id="rId6" Type="http://schemas.openxmlformats.org/officeDocument/2006/relationships/notesSlide" Target="../notesSlides/notesSlide15.xml"/><Relationship Id="rId11" Type="http://schemas.openxmlformats.org/officeDocument/2006/relationships/oleObject" Target="../embeddings/oleObject37.bin"/><Relationship Id="rId24" Type="http://schemas.openxmlformats.org/officeDocument/2006/relationships/image" Target="../media/image21.png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37.doc"/><Relationship Id="rId23" Type="http://schemas.openxmlformats.org/officeDocument/2006/relationships/slide" Target="slide4.xml"/><Relationship Id="rId10" Type="http://schemas.openxmlformats.org/officeDocument/2006/relationships/image" Target="../media/image46.emf"/><Relationship Id="rId19" Type="http://schemas.openxmlformats.org/officeDocument/2006/relationships/image" Target="../media/image49.emf"/><Relationship Id="rId4" Type="http://schemas.openxmlformats.org/officeDocument/2006/relationships/tags" Target="../tags/tag91.xml"/><Relationship Id="rId9" Type="http://schemas.openxmlformats.org/officeDocument/2006/relationships/oleObject" Target="../embeddings/Microsoft_Word_97_-_2003___35.doc"/><Relationship Id="rId14" Type="http://schemas.openxmlformats.org/officeDocument/2006/relationships/oleObject" Target="../embeddings/oleObject38.bin"/><Relationship Id="rId22" Type="http://schemas.openxmlformats.org/officeDocument/2006/relationships/image" Target="../media/image50.em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92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1.bin"/><Relationship Id="rId13" Type="http://schemas.openxmlformats.org/officeDocument/2006/relationships/image" Target="../media/image52.emf"/><Relationship Id="rId3" Type="http://schemas.openxmlformats.org/officeDocument/2006/relationships/tags" Target="../tags/tag94.xml"/><Relationship Id="rId7" Type="http://schemas.openxmlformats.org/officeDocument/2006/relationships/image" Target="../media/image18.png"/><Relationship Id="rId12" Type="http://schemas.openxmlformats.org/officeDocument/2006/relationships/oleObject" Target="../embeddings/Microsoft_Word_97_-_2003___41.doc"/><Relationship Id="rId2" Type="http://schemas.openxmlformats.org/officeDocument/2006/relationships/tags" Target="../tags/tag93.xml"/><Relationship Id="rId16" Type="http://schemas.openxmlformats.org/officeDocument/2006/relationships/image" Target="../media/image53.emf"/><Relationship Id="rId1" Type="http://schemas.openxmlformats.org/officeDocument/2006/relationships/vmlDrawing" Target="../drawings/vmlDrawing15.vml"/><Relationship Id="rId6" Type="http://schemas.openxmlformats.org/officeDocument/2006/relationships/notesSlide" Target="../notesSlides/notesSlide16.xml"/><Relationship Id="rId11" Type="http://schemas.openxmlformats.org/officeDocument/2006/relationships/oleObject" Target="../embeddings/oleObject42.bin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42.doc"/><Relationship Id="rId10" Type="http://schemas.openxmlformats.org/officeDocument/2006/relationships/image" Target="../media/image51.emf"/><Relationship Id="rId4" Type="http://schemas.openxmlformats.org/officeDocument/2006/relationships/tags" Target="../tags/tag95.xml"/><Relationship Id="rId9" Type="http://schemas.openxmlformats.org/officeDocument/2006/relationships/oleObject" Target="../embeddings/Microsoft_Word_97_-_2003___40.doc"/><Relationship Id="rId14" Type="http://schemas.openxmlformats.org/officeDocument/2006/relationships/oleObject" Target="../embeddings/oleObject43.bin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4.bin"/><Relationship Id="rId13" Type="http://schemas.openxmlformats.org/officeDocument/2006/relationships/image" Target="../media/image55.emf"/><Relationship Id="rId18" Type="http://schemas.openxmlformats.org/officeDocument/2006/relationships/oleObject" Target="../embeddings/Microsoft_Word_97_-_2003___46.doc"/><Relationship Id="rId3" Type="http://schemas.openxmlformats.org/officeDocument/2006/relationships/tags" Target="../tags/tag97.xml"/><Relationship Id="rId21" Type="http://schemas.openxmlformats.org/officeDocument/2006/relationships/oleObject" Target="../embeddings/Microsoft_Word_97_-_2003___47.doc"/><Relationship Id="rId7" Type="http://schemas.openxmlformats.org/officeDocument/2006/relationships/image" Target="../media/image18.png"/><Relationship Id="rId12" Type="http://schemas.openxmlformats.org/officeDocument/2006/relationships/oleObject" Target="../embeddings/Microsoft_Word_97_-_2003___44.doc"/><Relationship Id="rId17" Type="http://schemas.openxmlformats.org/officeDocument/2006/relationships/oleObject" Target="../embeddings/oleObject47.bin"/><Relationship Id="rId25" Type="http://schemas.openxmlformats.org/officeDocument/2006/relationships/image" Target="../media/image59.emf"/><Relationship Id="rId2" Type="http://schemas.openxmlformats.org/officeDocument/2006/relationships/tags" Target="../tags/tag96.xml"/><Relationship Id="rId16" Type="http://schemas.openxmlformats.org/officeDocument/2006/relationships/image" Target="../media/image56.emf"/><Relationship Id="rId20" Type="http://schemas.openxmlformats.org/officeDocument/2006/relationships/oleObject" Target="../embeddings/oleObject48.bin"/><Relationship Id="rId1" Type="http://schemas.openxmlformats.org/officeDocument/2006/relationships/vmlDrawing" Target="../drawings/vmlDrawing16.vml"/><Relationship Id="rId6" Type="http://schemas.openxmlformats.org/officeDocument/2006/relationships/notesSlide" Target="../notesSlides/notesSlide17.xml"/><Relationship Id="rId11" Type="http://schemas.openxmlformats.org/officeDocument/2006/relationships/oleObject" Target="../embeddings/oleObject45.bin"/><Relationship Id="rId24" Type="http://schemas.openxmlformats.org/officeDocument/2006/relationships/oleObject" Target="../embeddings/Microsoft_Word_97_-_2003___48.doc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45.doc"/><Relationship Id="rId23" Type="http://schemas.openxmlformats.org/officeDocument/2006/relationships/oleObject" Target="../embeddings/oleObject49.bin"/><Relationship Id="rId10" Type="http://schemas.openxmlformats.org/officeDocument/2006/relationships/image" Target="../media/image54.emf"/><Relationship Id="rId19" Type="http://schemas.openxmlformats.org/officeDocument/2006/relationships/image" Target="../media/image57.emf"/><Relationship Id="rId4" Type="http://schemas.openxmlformats.org/officeDocument/2006/relationships/tags" Target="../tags/tag98.xml"/><Relationship Id="rId9" Type="http://schemas.openxmlformats.org/officeDocument/2006/relationships/oleObject" Target="../embeddings/Microsoft_Word_97_-_2003___43.doc"/><Relationship Id="rId14" Type="http://schemas.openxmlformats.org/officeDocument/2006/relationships/oleObject" Target="../embeddings/oleObject46.bin"/><Relationship Id="rId22" Type="http://schemas.openxmlformats.org/officeDocument/2006/relationships/image" Target="../media/image58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0.bin"/><Relationship Id="rId13" Type="http://schemas.openxmlformats.org/officeDocument/2006/relationships/image" Target="../media/image61.emf"/><Relationship Id="rId3" Type="http://schemas.openxmlformats.org/officeDocument/2006/relationships/tags" Target="../tags/tag100.xml"/><Relationship Id="rId7" Type="http://schemas.openxmlformats.org/officeDocument/2006/relationships/image" Target="../media/image18.png"/><Relationship Id="rId12" Type="http://schemas.openxmlformats.org/officeDocument/2006/relationships/oleObject" Target="../embeddings/Microsoft_Word_97_-_2003___50.doc"/><Relationship Id="rId2" Type="http://schemas.openxmlformats.org/officeDocument/2006/relationships/tags" Target="../tags/tag99.xml"/><Relationship Id="rId16" Type="http://schemas.openxmlformats.org/officeDocument/2006/relationships/image" Target="../media/image62.emf"/><Relationship Id="rId1" Type="http://schemas.openxmlformats.org/officeDocument/2006/relationships/vmlDrawing" Target="../drawings/vmlDrawing17.vml"/><Relationship Id="rId6" Type="http://schemas.openxmlformats.org/officeDocument/2006/relationships/notesSlide" Target="../notesSlides/notesSlide18.xml"/><Relationship Id="rId11" Type="http://schemas.openxmlformats.org/officeDocument/2006/relationships/oleObject" Target="../embeddings/oleObject51.bin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51.doc"/><Relationship Id="rId10" Type="http://schemas.openxmlformats.org/officeDocument/2006/relationships/image" Target="../media/image60.emf"/><Relationship Id="rId4" Type="http://schemas.openxmlformats.org/officeDocument/2006/relationships/tags" Target="../tags/tag101.xml"/><Relationship Id="rId9" Type="http://schemas.openxmlformats.org/officeDocument/2006/relationships/oleObject" Target="../embeddings/Microsoft_Word_97_-_2003___49.doc"/><Relationship Id="rId14" Type="http://schemas.openxmlformats.org/officeDocument/2006/relationships/oleObject" Target="../embeddings/oleObject52.bin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tags" Target="../tags/tag104.xml"/><Relationship Id="rId7" Type="http://schemas.openxmlformats.org/officeDocument/2006/relationships/image" Target="../media/image21.png"/><Relationship Id="rId2" Type="http://schemas.openxmlformats.org/officeDocument/2006/relationships/tags" Target="../tags/tag103.xml"/><Relationship Id="rId1" Type="http://schemas.openxmlformats.org/officeDocument/2006/relationships/tags" Target="../tags/tag102.xml"/><Relationship Id="rId6" Type="http://schemas.openxmlformats.org/officeDocument/2006/relationships/slide" Target="slide4.xml"/><Relationship Id="rId5" Type="http://schemas.openxmlformats.org/officeDocument/2006/relationships/notesSlide" Target="../notesSlides/notesSlide19.xml"/><Relationship Id="rId4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5.xml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oleObject" Target="../embeddings/Microsoft_Word_97_-_2003___53.doc"/><Relationship Id="rId3" Type="http://schemas.openxmlformats.org/officeDocument/2006/relationships/tags" Target="../tags/tag107.xml"/><Relationship Id="rId7" Type="http://schemas.openxmlformats.org/officeDocument/2006/relationships/slideLayout" Target="../slideLayouts/slideLayout5.xml"/><Relationship Id="rId12" Type="http://schemas.openxmlformats.org/officeDocument/2006/relationships/oleObject" Target="../embeddings/oleObject54.bin"/><Relationship Id="rId2" Type="http://schemas.openxmlformats.org/officeDocument/2006/relationships/tags" Target="../tags/tag106.xml"/><Relationship Id="rId1" Type="http://schemas.openxmlformats.org/officeDocument/2006/relationships/vmlDrawing" Target="../drawings/vmlDrawing18.vml"/><Relationship Id="rId6" Type="http://schemas.openxmlformats.org/officeDocument/2006/relationships/tags" Target="../tags/tag110.xml"/><Relationship Id="rId11" Type="http://schemas.openxmlformats.org/officeDocument/2006/relationships/image" Target="../media/image63.emf"/><Relationship Id="rId5" Type="http://schemas.openxmlformats.org/officeDocument/2006/relationships/tags" Target="../tags/tag109.xml"/><Relationship Id="rId10" Type="http://schemas.openxmlformats.org/officeDocument/2006/relationships/oleObject" Target="../embeddings/Microsoft_Word_97_-_2003___52.doc"/><Relationship Id="rId4" Type="http://schemas.openxmlformats.org/officeDocument/2006/relationships/tags" Target="../tags/tag108.xml"/><Relationship Id="rId9" Type="http://schemas.openxmlformats.org/officeDocument/2006/relationships/oleObject" Target="../embeddings/oleObject53.bin"/><Relationship Id="rId14" Type="http://schemas.openxmlformats.org/officeDocument/2006/relationships/image" Target="../media/image64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tags" Target="../tags/tag112.xml"/><Relationship Id="rId7" Type="http://schemas.openxmlformats.org/officeDocument/2006/relationships/slideLayout" Target="../slideLayouts/slideLayout6.xml"/><Relationship Id="rId2" Type="http://schemas.openxmlformats.org/officeDocument/2006/relationships/tags" Target="../tags/tag111.xml"/><Relationship Id="rId1" Type="http://schemas.openxmlformats.org/officeDocument/2006/relationships/vmlDrawing" Target="../drawings/vmlDrawing19.vml"/><Relationship Id="rId6" Type="http://schemas.openxmlformats.org/officeDocument/2006/relationships/tags" Target="../tags/tag115.xml"/><Relationship Id="rId11" Type="http://schemas.openxmlformats.org/officeDocument/2006/relationships/image" Target="../media/image65.emf"/><Relationship Id="rId5" Type="http://schemas.openxmlformats.org/officeDocument/2006/relationships/tags" Target="../tags/tag114.xml"/><Relationship Id="rId10" Type="http://schemas.openxmlformats.org/officeDocument/2006/relationships/oleObject" Target="../embeddings/Microsoft_Word_97_-_2003___54.doc"/><Relationship Id="rId4" Type="http://schemas.openxmlformats.org/officeDocument/2006/relationships/tags" Target="../tags/tag113.xml"/><Relationship Id="rId9" Type="http://schemas.openxmlformats.org/officeDocument/2006/relationships/oleObject" Target="../embeddings/oleObject55.bin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oleObject" Target="../embeddings/Microsoft_Word_97_-_2003___56.doc"/><Relationship Id="rId3" Type="http://schemas.openxmlformats.org/officeDocument/2006/relationships/tags" Target="../tags/tag117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57.bin"/><Relationship Id="rId17" Type="http://schemas.openxmlformats.org/officeDocument/2006/relationships/image" Target="../media/image68.emf"/><Relationship Id="rId2" Type="http://schemas.openxmlformats.org/officeDocument/2006/relationships/tags" Target="../tags/tag116.xml"/><Relationship Id="rId16" Type="http://schemas.openxmlformats.org/officeDocument/2006/relationships/oleObject" Target="../embeddings/Microsoft_Word_97_-_2003___57.doc"/><Relationship Id="rId1" Type="http://schemas.openxmlformats.org/officeDocument/2006/relationships/vmlDrawing" Target="../drawings/vmlDrawing20.vml"/><Relationship Id="rId6" Type="http://schemas.openxmlformats.org/officeDocument/2006/relationships/tags" Target="../tags/tag120.xml"/><Relationship Id="rId11" Type="http://schemas.openxmlformats.org/officeDocument/2006/relationships/image" Target="../media/image66.emf"/><Relationship Id="rId5" Type="http://schemas.openxmlformats.org/officeDocument/2006/relationships/tags" Target="../tags/tag119.xml"/><Relationship Id="rId15" Type="http://schemas.openxmlformats.org/officeDocument/2006/relationships/oleObject" Target="../embeddings/oleObject58.bin"/><Relationship Id="rId10" Type="http://schemas.openxmlformats.org/officeDocument/2006/relationships/oleObject" Target="../embeddings/Microsoft_Word_97_-_2003___55.doc"/><Relationship Id="rId4" Type="http://schemas.openxmlformats.org/officeDocument/2006/relationships/tags" Target="../tags/tag118.xml"/><Relationship Id="rId9" Type="http://schemas.openxmlformats.org/officeDocument/2006/relationships/oleObject" Target="../embeddings/oleObject56.bin"/><Relationship Id="rId14" Type="http://schemas.openxmlformats.org/officeDocument/2006/relationships/image" Target="../media/image67.emf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13" Type="http://schemas.openxmlformats.org/officeDocument/2006/relationships/oleObject" Target="../embeddings/oleObject60.bin"/><Relationship Id="rId18" Type="http://schemas.openxmlformats.org/officeDocument/2006/relationships/image" Target="../media/image71.emf"/><Relationship Id="rId3" Type="http://schemas.openxmlformats.org/officeDocument/2006/relationships/tags" Target="../tags/tag122.xml"/><Relationship Id="rId7" Type="http://schemas.openxmlformats.org/officeDocument/2006/relationships/tags" Target="../tags/tag126.xml"/><Relationship Id="rId12" Type="http://schemas.openxmlformats.org/officeDocument/2006/relationships/image" Target="../media/image69.emf"/><Relationship Id="rId17" Type="http://schemas.openxmlformats.org/officeDocument/2006/relationships/oleObject" Target="../embeddings/Microsoft_Word_97_-_2003___60.doc"/><Relationship Id="rId2" Type="http://schemas.openxmlformats.org/officeDocument/2006/relationships/tags" Target="../tags/tag121.xml"/><Relationship Id="rId16" Type="http://schemas.openxmlformats.org/officeDocument/2006/relationships/oleObject" Target="../embeddings/oleObject61.bin"/><Relationship Id="rId1" Type="http://schemas.openxmlformats.org/officeDocument/2006/relationships/vmlDrawing" Target="../drawings/vmlDrawing21.vml"/><Relationship Id="rId6" Type="http://schemas.openxmlformats.org/officeDocument/2006/relationships/tags" Target="../tags/tag125.xml"/><Relationship Id="rId11" Type="http://schemas.openxmlformats.org/officeDocument/2006/relationships/oleObject" Target="../embeddings/Microsoft_Word_97_-_2003___58.doc"/><Relationship Id="rId5" Type="http://schemas.openxmlformats.org/officeDocument/2006/relationships/tags" Target="../tags/tag124.xml"/><Relationship Id="rId15" Type="http://schemas.openxmlformats.org/officeDocument/2006/relationships/image" Target="../media/image70.emf"/><Relationship Id="rId10" Type="http://schemas.openxmlformats.org/officeDocument/2006/relationships/oleObject" Target="../embeddings/oleObject59.bin"/><Relationship Id="rId4" Type="http://schemas.openxmlformats.org/officeDocument/2006/relationships/tags" Target="../tags/tag123.xml"/><Relationship Id="rId9" Type="http://schemas.openxmlformats.org/officeDocument/2006/relationships/image" Target="../media/image18.png"/><Relationship Id="rId14" Type="http://schemas.openxmlformats.org/officeDocument/2006/relationships/oleObject" Target="../embeddings/Microsoft_Word_97_-_2003___59.doc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2.bin"/><Relationship Id="rId3" Type="http://schemas.openxmlformats.org/officeDocument/2006/relationships/tags" Target="../tags/tag128.xml"/><Relationship Id="rId7" Type="http://schemas.openxmlformats.org/officeDocument/2006/relationships/image" Target="../media/image18.png"/><Relationship Id="rId2" Type="http://schemas.openxmlformats.org/officeDocument/2006/relationships/tags" Target="../tags/tag127.xml"/><Relationship Id="rId1" Type="http://schemas.openxmlformats.org/officeDocument/2006/relationships/vmlDrawing" Target="../drawings/vmlDrawing22.v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30.xml"/><Relationship Id="rId10" Type="http://schemas.openxmlformats.org/officeDocument/2006/relationships/image" Target="../media/image72.emf"/><Relationship Id="rId4" Type="http://schemas.openxmlformats.org/officeDocument/2006/relationships/tags" Target="../tags/tag129.xml"/><Relationship Id="rId9" Type="http://schemas.openxmlformats.org/officeDocument/2006/relationships/oleObject" Target="../embeddings/Microsoft_Word_97_-_2003___61.doc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13" Type="http://schemas.openxmlformats.org/officeDocument/2006/relationships/oleObject" Target="../embeddings/oleObject64.bin"/><Relationship Id="rId3" Type="http://schemas.openxmlformats.org/officeDocument/2006/relationships/tags" Target="../tags/tag132.xml"/><Relationship Id="rId7" Type="http://schemas.openxmlformats.org/officeDocument/2006/relationships/tags" Target="../tags/tag136.xml"/><Relationship Id="rId12" Type="http://schemas.openxmlformats.org/officeDocument/2006/relationships/image" Target="../media/image73.emf"/><Relationship Id="rId2" Type="http://schemas.openxmlformats.org/officeDocument/2006/relationships/tags" Target="../tags/tag131.xml"/><Relationship Id="rId1" Type="http://schemas.openxmlformats.org/officeDocument/2006/relationships/vmlDrawing" Target="../drawings/vmlDrawing23.vml"/><Relationship Id="rId6" Type="http://schemas.openxmlformats.org/officeDocument/2006/relationships/tags" Target="../tags/tag135.xml"/><Relationship Id="rId11" Type="http://schemas.openxmlformats.org/officeDocument/2006/relationships/oleObject" Target="../embeddings/Microsoft_Word_97_-_2003___62.doc"/><Relationship Id="rId5" Type="http://schemas.openxmlformats.org/officeDocument/2006/relationships/tags" Target="../tags/tag134.xml"/><Relationship Id="rId15" Type="http://schemas.openxmlformats.org/officeDocument/2006/relationships/image" Target="../media/image74.emf"/><Relationship Id="rId10" Type="http://schemas.openxmlformats.org/officeDocument/2006/relationships/oleObject" Target="../embeddings/oleObject63.bin"/><Relationship Id="rId4" Type="http://schemas.openxmlformats.org/officeDocument/2006/relationships/tags" Target="../tags/tag133.xml"/><Relationship Id="rId9" Type="http://schemas.openxmlformats.org/officeDocument/2006/relationships/image" Target="../media/image18.png"/><Relationship Id="rId14" Type="http://schemas.openxmlformats.org/officeDocument/2006/relationships/oleObject" Target="../embeddings/Microsoft_Word_97_-_2003___63.doc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64.doc"/><Relationship Id="rId3" Type="http://schemas.openxmlformats.org/officeDocument/2006/relationships/tags" Target="../tags/tag138.xml"/><Relationship Id="rId7" Type="http://schemas.openxmlformats.org/officeDocument/2006/relationships/oleObject" Target="../embeddings/oleObject65.bin"/><Relationship Id="rId12" Type="http://schemas.openxmlformats.org/officeDocument/2006/relationships/image" Target="../media/image76.emf"/><Relationship Id="rId2" Type="http://schemas.openxmlformats.org/officeDocument/2006/relationships/tags" Target="../tags/tag137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18.png"/><Relationship Id="rId11" Type="http://schemas.openxmlformats.org/officeDocument/2006/relationships/oleObject" Target="../embeddings/Microsoft_Word_97_-_2003___65.doc"/><Relationship Id="rId5" Type="http://schemas.openxmlformats.org/officeDocument/2006/relationships/slideLayout" Target="../slideLayouts/slideLayout6.xml"/><Relationship Id="rId10" Type="http://schemas.openxmlformats.org/officeDocument/2006/relationships/oleObject" Target="../embeddings/oleObject66.bin"/><Relationship Id="rId4" Type="http://schemas.openxmlformats.org/officeDocument/2006/relationships/tags" Target="../tags/tag139.xml"/><Relationship Id="rId9" Type="http://schemas.openxmlformats.org/officeDocument/2006/relationships/image" Target="../media/image75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slide" Target="slide32.xml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slideLayout" Target="../slideLayouts/slideLayout4.xml"/><Relationship Id="rId17" Type="http://schemas.openxmlformats.org/officeDocument/2006/relationships/slide" Target="slide27.xml"/><Relationship Id="rId2" Type="http://schemas.openxmlformats.org/officeDocument/2006/relationships/tags" Target="../tags/tag24.xml"/><Relationship Id="rId16" Type="http://schemas.openxmlformats.org/officeDocument/2006/relationships/slide" Target="slide21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tags" Target="../tags/tag33.xml"/><Relationship Id="rId5" Type="http://schemas.openxmlformats.org/officeDocument/2006/relationships/tags" Target="../tags/tag27.xml"/><Relationship Id="rId15" Type="http://schemas.openxmlformats.org/officeDocument/2006/relationships/slide" Target="slide15.xml"/><Relationship Id="rId10" Type="http://schemas.openxmlformats.org/officeDocument/2006/relationships/tags" Target="../tags/tag32.xml"/><Relationship Id="rId4" Type="http://schemas.openxmlformats.org/officeDocument/2006/relationships/tags" Target="../tags/tag26.xml"/><Relationship Id="rId9" Type="http://schemas.openxmlformats.org/officeDocument/2006/relationships/tags" Target="../tags/tag31.xml"/><Relationship Id="rId14" Type="http://schemas.openxmlformats.org/officeDocument/2006/relationships/slide" Target="slide5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7.bin"/><Relationship Id="rId13" Type="http://schemas.openxmlformats.org/officeDocument/2006/relationships/image" Target="../media/image78.emf"/><Relationship Id="rId3" Type="http://schemas.openxmlformats.org/officeDocument/2006/relationships/tags" Target="../tags/tag141.xml"/><Relationship Id="rId7" Type="http://schemas.openxmlformats.org/officeDocument/2006/relationships/image" Target="../media/image18.png"/><Relationship Id="rId12" Type="http://schemas.openxmlformats.org/officeDocument/2006/relationships/oleObject" Target="../embeddings/Microsoft_Word_97_-_2003___66.doc"/><Relationship Id="rId2" Type="http://schemas.openxmlformats.org/officeDocument/2006/relationships/tags" Target="../tags/tag140.xml"/><Relationship Id="rId1" Type="http://schemas.openxmlformats.org/officeDocument/2006/relationships/vmlDrawing" Target="../drawings/vmlDrawing25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68.bin"/><Relationship Id="rId5" Type="http://schemas.openxmlformats.org/officeDocument/2006/relationships/tags" Target="../tags/tag143.xml"/><Relationship Id="rId10" Type="http://schemas.openxmlformats.org/officeDocument/2006/relationships/image" Target="../media/image77.emf"/><Relationship Id="rId4" Type="http://schemas.openxmlformats.org/officeDocument/2006/relationships/tags" Target="../tags/tag142.xml"/><Relationship Id="rId9" Type="http://schemas.openxmlformats.org/officeDocument/2006/relationships/package" Target="../embeddings/Microsoft_Word___2.docx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67.doc"/><Relationship Id="rId13" Type="http://schemas.openxmlformats.org/officeDocument/2006/relationships/oleObject" Target="../embeddings/oleObject71.bin"/><Relationship Id="rId18" Type="http://schemas.openxmlformats.org/officeDocument/2006/relationships/image" Target="../media/image82.emf"/><Relationship Id="rId3" Type="http://schemas.openxmlformats.org/officeDocument/2006/relationships/tags" Target="../tags/tag145.xml"/><Relationship Id="rId7" Type="http://schemas.openxmlformats.org/officeDocument/2006/relationships/oleObject" Target="../embeddings/oleObject69.bin"/><Relationship Id="rId12" Type="http://schemas.openxmlformats.org/officeDocument/2006/relationships/image" Target="../media/image80.emf"/><Relationship Id="rId17" Type="http://schemas.openxmlformats.org/officeDocument/2006/relationships/oleObject" Target="../embeddings/Microsoft_Word_97_-_2003___70.doc"/><Relationship Id="rId2" Type="http://schemas.openxmlformats.org/officeDocument/2006/relationships/tags" Target="../tags/tag144.xml"/><Relationship Id="rId16" Type="http://schemas.openxmlformats.org/officeDocument/2006/relationships/oleObject" Target="../embeddings/oleObject72.bin"/><Relationship Id="rId1" Type="http://schemas.openxmlformats.org/officeDocument/2006/relationships/vmlDrawing" Target="../drawings/vmlDrawing26.vml"/><Relationship Id="rId6" Type="http://schemas.openxmlformats.org/officeDocument/2006/relationships/image" Target="../media/image18.png"/><Relationship Id="rId11" Type="http://schemas.openxmlformats.org/officeDocument/2006/relationships/oleObject" Target="../embeddings/Microsoft_Word_97_-_2003___68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81.emf"/><Relationship Id="rId10" Type="http://schemas.openxmlformats.org/officeDocument/2006/relationships/oleObject" Target="../embeddings/oleObject70.bin"/><Relationship Id="rId4" Type="http://schemas.openxmlformats.org/officeDocument/2006/relationships/tags" Target="../tags/tag146.xml"/><Relationship Id="rId9" Type="http://schemas.openxmlformats.org/officeDocument/2006/relationships/image" Target="../media/image79.emf"/><Relationship Id="rId14" Type="http://schemas.openxmlformats.org/officeDocument/2006/relationships/oleObject" Target="../embeddings/Microsoft_Word_97_-_2003___69.doc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3.bin"/><Relationship Id="rId13" Type="http://schemas.openxmlformats.org/officeDocument/2006/relationships/image" Target="../media/image84.emf"/><Relationship Id="rId18" Type="http://schemas.openxmlformats.org/officeDocument/2006/relationships/oleObject" Target="../embeddings/Microsoft_Word_97_-_2003___73.doc"/><Relationship Id="rId3" Type="http://schemas.openxmlformats.org/officeDocument/2006/relationships/tags" Target="../tags/tag148.xml"/><Relationship Id="rId7" Type="http://schemas.openxmlformats.org/officeDocument/2006/relationships/image" Target="../media/image18.png"/><Relationship Id="rId12" Type="http://schemas.openxmlformats.org/officeDocument/2006/relationships/oleObject" Target="../embeddings/Microsoft_Word_97_-_2003___71.doc"/><Relationship Id="rId17" Type="http://schemas.openxmlformats.org/officeDocument/2006/relationships/oleObject" Target="../embeddings/oleObject76.bin"/><Relationship Id="rId2" Type="http://schemas.openxmlformats.org/officeDocument/2006/relationships/tags" Target="../tags/tag147.xml"/><Relationship Id="rId16" Type="http://schemas.openxmlformats.org/officeDocument/2006/relationships/image" Target="../media/image85.emf"/><Relationship Id="rId1" Type="http://schemas.openxmlformats.org/officeDocument/2006/relationships/vmlDrawing" Target="../drawings/vmlDrawing27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74.bin"/><Relationship Id="rId5" Type="http://schemas.openxmlformats.org/officeDocument/2006/relationships/tags" Target="../tags/tag150.xml"/><Relationship Id="rId15" Type="http://schemas.openxmlformats.org/officeDocument/2006/relationships/oleObject" Target="../embeddings/Microsoft_Word_97_-_2003___72.doc"/><Relationship Id="rId10" Type="http://schemas.openxmlformats.org/officeDocument/2006/relationships/image" Target="../media/image83.emf"/><Relationship Id="rId19" Type="http://schemas.openxmlformats.org/officeDocument/2006/relationships/image" Target="../media/image86.emf"/><Relationship Id="rId4" Type="http://schemas.openxmlformats.org/officeDocument/2006/relationships/tags" Target="../tags/tag149.xml"/><Relationship Id="rId9" Type="http://schemas.openxmlformats.org/officeDocument/2006/relationships/package" Target="../embeddings/Microsoft_Word___3.docx"/><Relationship Id="rId14" Type="http://schemas.openxmlformats.org/officeDocument/2006/relationships/oleObject" Target="../embeddings/oleObject75.bin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oleObject" Target="../embeddings/Microsoft_Word_97_-_2003___75.doc"/><Relationship Id="rId3" Type="http://schemas.openxmlformats.org/officeDocument/2006/relationships/tags" Target="../tags/tag152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78.bin"/><Relationship Id="rId2" Type="http://schemas.openxmlformats.org/officeDocument/2006/relationships/tags" Target="../tags/tag151.xml"/><Relationship Id="rId1" Type="http://schemas.openxmlformats.org/officeDocument/2006/relationships/vmlDrawing" Target="../drawings/vmlDrawing28.vml"/><Relationship Id="rId6" Type="http://schemas.openxmlformats.org/officeDocument/2006/relationships/tags" Target="../tags/tag155.xml"/><Relationship Id="rId11" Type="http://schemas.openxmlformats.org/officeDocument/2006/relationships/image" Target="../media/image87.emf"/><Relationship Id="rId5" Type="http://schemas.openxmlformats.org/officeDocument/2006/relationships/tags" Target="../tags/tag154.xml"/><Relationship Id="rId10" Type="http://schemas.openxmlformats.org/officeDocument/2006/relationships/oleObject" Target="../embeddings/Microsoft_Word_97_-_2003___74.doc"/><Relationship Id="rId4" Type="http://schemas.openxmlformats.org/officeDocument/2006/relationships/tags" Target="../tags/tag153.xml"/><Relationship Id="rId9" Type="http://schemas.openxmlformats.org/officeDocument/2006/relationships/oleObject" Target="../embeddings/oleObject77.bin"/><Relationship Id="rId14" Type="http://schemas.openxmlformats.org/officeDocument/2006/relationships/image" Target="../media/image88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9.bin"/><Relationship Id="rId13" Type="http://schemas.openxmlformats.org/officeDocument/2006/relationships/image" Target="../media/image90.emf"/><Relationship Id="rId3" Type="http://schemas.openxmlformats.org/officeDocument/2006/relationships/tags" Target="../tags/tag157.xml"/><Relationship Id="rId7" Type="http://schemas.openxmlformats.org/officeDocument/2006/relationships/image" Target="../media/image15.png"/><Relationship Id="rId12" Type="http://schemas.openxmlformats.org/officeDocument/2006/relationships/oleObject" Target="../embeddings/Microsoft_Word_97_-_2003___77.doc"/><Relationship Id="rId2" Type="http://schemas.openxmlformats.org/officeDocument/2006/relationships/tags" Target="../tags/tag156.xml"/><Relationship Id="rId16" Type="http://schemas.openxmlformats.org/officeDocument/2006/relationships/image" Target="../media/image91.emf"/><Relationship Id="rId1" Type="http://schemas.openxmlformats.org/officeDocument/2006/relationships/vmlDrawing" Target="../drawings/vmlDrawing29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80.bin"/><Relationship Id="rId5" Type="http://schemas.openxmlformats.org/officeDocument/2006/relationships/tags" Target="../tags/tag159.xml"/><Relationship Id="rId15" Type="http://schemas.openxmlformats.org/officeDocument/2006/relationships/oleObject" Target="../embeddings/Microsoft_Word_97_-_2003___78.doc"/><Relationship Id="rId10" Type="http://schemas.openxmlformats.org/officeDocument/2006/relationships/image" Target="../media/image89.emf"/><Relationship Id="rId4" Type="http://schemas.openxmlformats.org/officeDocument/2006/relationships/tags" Target="../tags/tag158.xml"/><Relationship Id="rId9" Type="http://schemas.openxmlformats.org/officeDocument/2006/relationships/oleObject" Target="../embeddings/Microsoft_Word_97_-_2003___76.doc"/><Relationship Id="rId14" Type="http://schemas.openxmlformats.org/officeDocument/2006/relationships/oleObject" Target="../embeddings/oleObject81.bin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2.emf"/><Relationship Id="rId13" Type="http://schemas.openxmlformats.org/officeDocument/2006/relationships/oleObject" Target="../embeddings/oleObject84.bin"/><Relationship Id="rId18" Type="http://schemas.openxmlformats.org/officeDocument/2006/relationships/image" Target="../media/image95.emf"/><Relationship Id="rId3" Type="http://schemas.openxmlformats.org/officeDocument/2006/relationships/tags" Target="../tags/tag161.xml"/><Relationship Id="rId7" Type="http://schemas.openxmlformats.org/officeDocument/2006/relationships/oleObject" Target="../embeddings/Microsoft_Word_97_-_2003___79.doc"/><Relationship Id="rId12" Type="http://schemas.openxmlformats.org/officeDocument/2006/relationships/image" Target="../media/image93.emf"/><Relationship Id="rId17" Type="http://schemas.openxmlformats.org/officeDocument/2006/relationships/oleObject" Target="../embeddings/Microsoft_Word_97_-_2003___82.doc"/><Relationship Id="rId2" Type="http://schemas.openxmlformats.org/officeDocument/2006/relationships/tags" Target="../tags/tag160.xml"/><Relationship Id="rId16" Type="http://schemas.openxmlformats.org/officeDocument/2006/relationships/oleObject" Target="../embeddings/oleObject85.bin"/><Relationship Id="rId1" Type="http://schemas.openxmlformats.org/officeDocument/2006/relationships/vmlDrawing" Target="../drawings/vmlDrawing30.vml"/><Relationship Id="rId6" Type="http://schemas.openxmlformats.org/officeDocument/2006/relationships/oleObject" Target="../embeddings/oleObject82.bin"/><Relationship Id="rId11" Type="http://schemas.openxmlformats.org/officeDocument/2006/relationships/oleObject" Target="../embeddings/Microsoft_Word_97_-_2003___80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94.emf"/><Relationship Id="rId10" Type="http://schemas.openxmlformats.org/officeDocument/2006/relationships/oleObject" Target="../embeddings/oleObject83.bin"/><Relationship Id="rId4" Type="http://schemas.openxmlformats.org/officeDocument/2006/relationships/tags" Target="../tags/tag162.xml"/><Relationship Id="rId9" Type="http://schemas.openxmlformats.org/officeDocument/2006/relationships/image" Target="../media/image15.png"/><Relationship Id="rId14" Type="http://schemas.openxmlformats.org/officeDocument/2006/relationships/oleObject" Target="../embeddings/Microsoft_Word_97_-_2003___81.doc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13" Type="http://schemas.openxmlformats.org/officeDocument/2006/relationships/oleObject" Target="../embeddings/Microsoft_Word_97_-_2003___84.doc"/><Relationship Id="rId3" Type="http://schemas.openxmlformats.org/officeDocument/2006/relationships/tags" Target="../tags/tag164.xml"/><Relationship Id="rId7" Type="http://schemas.openxmlformats.org/officeDocument/2006/relationships/slideLayout" Target="../slideLayouts/slideLayout7.xml"/><Relationship Id="rId12" Type="http://schemas.openxmlformats.org/officeDocument/2006/relationships/oleObject" Target="../embeddings/oleObject87.bin"/><Relationship Id="rId2" Type="http://schemas.openxmlformats.org/officeDocument/2006/relationships/tags" Target="../tags/tag163.xml"/><Relationship Id="rId1" Type="http://schemas.openxmlformats.org/officeDocument/2006/relationships/vmlDrawing" Target="../drawings/vmlDrawing31.vml"/><Relationship Id="rId6" Type="http://schemas.openxmlformats.org/officeDocument/2006/relationships/tags" Target="../tags/tag167.xml"/><Relationship Id="rId11" Type="http://schemas.openxmlformats.org/officeDocument/2006/relationships/image" Target="../media/image96.emf"/><Relationship Id="rId5" Type="http://schemas.openxmlformats.org/officeDocument/2006/relationships/tags" Target="../tags/tag166.xml"/><Relationship Id="rId10" Type="http://schemas.openxmlformats.org/officeDocument/2006/relationships/oleObject" Target="../embeddings/Microsoft_Word_97_-_2003___83.doc"/><Relationship Id="rId4" Type="http://schemas.openxmlformats.org/officeDocument/2006/relationships/tags" Target="../tags/tag165.xml"/><Relationship Id="rId9" Type="http://schemas.openxmlformats.org/officeDocument/2006/relationships/oleObject" Target="../embeddings/oleObject86.bin"/><Relationship Id="rId14" Type="http://schemas.openxmlformats.org/officeDocument/2006/relationships/image" Target="../media/image97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9.bin"/><Relationship Id="rId3" Type="http://schemas.openxmlformats.org/officeDocument/2006/relationships/tags" Target="../tags/tag169.xml"/><Relationship Id="rId7" Type="http://schemas.openxmlformats.org/officeDocument/2006/relationships/image" Target="../media/image98.emf"/><Relationship Id="rId2" Type="http://schemas.openxmlformats.org/officeDocument/2006/relationships/tags" Target="../tags/tag168.xml"/><Relationship Id="rId1" Type="http://schemas.openxmlformats.org/officeDocument/2006/relationships/vmlDrawing" Target="../drawings/vmlDrawing32.vml"/><Relationship Id="rId6" Type="http://schemas.openxmlformats.org/officeDocument/2006/relationships/oleObject" Target="../embeddings/Microsoft_Word_97_-_2003___85.doc"/><Relationship Id="rId5" Type="http://schemas.openxmlformats.org/officeDocument/2006/relationships/oleObject" Target="../embeddings/oleObject88.bin"/><Relationship Id="rId10" Type="http://schemas.openxmlformats.org/officeDocument/2006/relationships/image" Target="../media/image99.emf"/><Relationship Id="rId4" Type="http://schemas.openxmlformats.org/officeDocument/2006/relationships/slideLayout" Target="../slideLayouts/slideLayout6.xml"/><Relationship Id="rId9" Type="http://schemas.openxmlformats.org/officeDocument/2006/relationships/oleObject" Target="../embeddings/Microsoft_Word_97_-_2003___86.doc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87.doc"/><Relationship Id="rId13" Type="http://schemas.openxmlformats.org/officeDocument/2006/relationships/oleObject" Target="../embeddings/oleObject92.bin"/><Relationship Id="rId3" Type="http://schemas.openxmlformats.org/officeDocument/2006/relationships/tags" Target="../tags/tag171.xml"/><Relationship Id="rId7" Type="http://schemas.openxmlformats.org/officeDocument/2006/relationships/oleObject" Target="../embeddings/oleObject90.bin"/><Relationship Id="rId12" Type="http://schemas.openxmlformats.org/officeDocument/2006/relationships/image" Target="../media/image101.emf"/><Relationship Id="rId2" Type="http://schemas.openxmlformats.org/officeDocument/2006/relationships/tags" Target="../tags/tag170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18.png"/><Relationship Id="rId11" Type="http://schemas.openxmlformats.org/officeDocument/2006/relationships/oleObject" Target="../embeddings/Microsoft_Word_97_-_2003___88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02.emf"/><Relationship Id="rId10" Type="http://schemas.openxmlformats.org/officeDocument/2006/relationships/oleObject" Target="../embeddings/oleObject91.bin"/><Relationship Id="rId4" Type="http://schemas.openxmlformats.org/officeDocument/2006/relationships/tags" Target="../tags/tag172.xml"/><Relationship Id="rId9" Type="http://schemas.openxmlformats.org/officeDocument/2006/relationships/image" Target="../media/image100.emf"/><Relationship Id="rId14" Type="http://schemas.openxmlformats.org/officeDocument/2006/relationships/oleObject" Target="../embeddings/Microsoft_Word_97_-_2003___89.doc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oleObject" Target="../embeddings/Microsoft_Word_97_-_2003___91.doc"/><Relationship Id="rId3" Type="http://schemas.openxmlformats.org/officeDocument/2006/relationships/tags" Target="../tags/tag174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94.bin"/><Relationship Id="rId2" Type="http://schemas.openxmlformats.org/officeDocument/2006/relationships/tags" Target="../tags/tag173.xml"/><Relationship Id="rId1" Type="http://schemas.openxmlformats.org/officeDocument/2006/relationships/vmlDrawing" Target="../drawings/vmlDrawing34.vml"/><Relationship Id="rId6" Type="http://schemas.openxmlformats.org/officeDocument/2006/relationships/tags" Target="../tags/tag177.xml"/><Relationship Id="rId11" Type="http://schemas.openxmlformats.org/officeDocument/2006/relationships/image" Target="../media/image103.emf"/><Relationship Id="rId5" Type="http://schemas.openxmlformats.org/officeDocument/2006/relationships/tags" Target="../tags/tag176.xml"/><Relationship Id="rId10" Type="http://schemas.openxmlformats.org/officeDocument/2006/relationships/oleObject" Target="../embeddings/Microsoft_Word_97_-_2003___90.doc"/><Relationship Id="rId4" Type="http://schemas.openxmlformats.org/officeDocument/2006/relationships/tags" Target="../tags/tag175.xml"/><Relationship Id="rId9" Type="http://schemas.openxmlformats.org/officeDocument/2006/relationships/oleObject" Target="../embeddings/oleObject93.bin"/><Relationship Id="rId14" Type="http://schemas.openxmlformats.org/officeDocument/2006/relationships/image" Target="../media/image104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4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oleObject" Target="../embeddings/Microsoft_Word_97_-_2003___93.doc"/><Relationship Id="rId18" Type="http://schemas.openxmlformats.org/officeDocument/2006/relationships/oleObject" Target="../embeddings/oleObject98.bin"/><Relationship Id="rId3" Type="http://schemas.openxmlformats.org/officeDocument/2006/relationships/tags" Target="../tags/tag179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96.bin"/><Relationship Id="rId17" Type="http://schemas.openxmlformats.org/officeDocument/2006/relationships/image" Target="../media/image107.emf"/><Relationship Id="rId2" Type="http://schemas.openxmlformats.org/officeDocument/2006/relationships/tags" Target="../tags/tag178.xml"/><Relationship Id="rId16" Type="http://schemas.openxmlformats.org/officeDocument/2006/relationships/oleObject" Target="../embeddings/Microsoft_Word_97_-_2003___94.doc"/><Relationship Id="rId20" Type="http://schemas.openxmlformats.org/officeDocument/2006/relationships/image" Target="../media/image108.emf"/><Relationship Id="rId1" Type="http://schemas.openxmlformats.org/officeDocument/2006/relationships/vmlDrawing" Target="../drawings/vmlDrawing35.vml"/><Relationship Id="rId6" Type="http://schemas.openxmlformats.org/officeDocument/2006/relationships/tags" Target="../tags/tag182.xml"/><Relationship Id="rId11" Type="http://schemas.openxmlformats.org/officeDocument/2006/relationships/image" Target="../media/image105.emf"/><Relationship Id="rId5" Type="http://schemas.openxmlformats.org/officeDocument/2006/relationships/tags" Target="../tags/tag181.xml"/><Relationship Id="rId15" Type="http://schemas.openxmlformats.org/officeDocument/2006/relationships/oleObject" Target="../embeddings/oleObject97.bin"/><Relationship Id="rId10" Type="http://schemas.openxmlformats.org/officeDocument/2006/relationships/oleObject" Target="../embeddings/Microsoft_Word_97_-_2003___92.doc"/><Relationship Id="rId19" Type="http://schemas.openxmlformats.org/officeDocument/2006/relationships/oleObject" Target="../embeddings/Microsoft_Word_97_-_2003___95.doc"/><Relationship Id="rId4" Type="http://schemas.openxmlformats.org/officeDocument/2006/relationships/tags" Target="../tags/tag180.xml"/><Relationship Id="rId9" Type="http://schemas.openxmlformats.org/officeDocument/2006/relationships/oleObject" Target="../embeddings/oleObject95.bin"/><Relationship Id="rId14" Type="http://schemas.openxmlformats.org/officeDocument/2006/relationships/image" Target="../media/image106.emf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9.emf"/><Relationship Id="rId13" Type="http://schemas.openxmlformats.org/officeDocument/2006/relationships/oleObject" Target="../embeddings/oleObject101.bin"/><Relationship Id="rId18" Type="http://schemas.openxmlformats.org/officeDocument/2006/relationships/image" Target="../media/image112.emf"/><Relationship Id="rId3" Type="http://schemas.openxmlformats.org/officeDocument/2006/relationships/tags" Target="../tags/tag184.xml"/><Relationship Id="rId21" Type="http://schemas.openxmlformats.org/officeDocument/2006/relationships/image" Target="../media/image113.emf"/><Relationship Id="rId7" Type="http://schemas.openxmlformats.org/officeDocument/2006/relationships/oleObject" Target="../embeddings/Microsoft_Word_97_-_2003___96.doc"/><Relationship Id="rId12" Type="http://schemas.openxmlformats.org/officeDocument/2006/relationships/image" Target="../media/image15.png"/><Relationship Id="rId17" Type="http://schemas.openxmlformats.org/officeDocument/2006/relationships/oleObject" Target="../embeddings/Microsoft_Word_97_-_2003___99.doc"/><Relationship Id="rId2" Type="http://schemas.openxmlformats.org/officeDocument/2006/relationships/tags" Target="../tags/tag183.xml"/><Relationship Id="rId16" Type="http://schemas.openxmlformats.org/officeDocument/2006/relationships/oleObject" Target="../embeddings/oleObject102.bin"/><Relationship Id="rId20" Type="http://schemas.openxmlformats.org/officeDocument/2006/relationships/oleObject" Target="../embeddings/Microsoft_Word_97_-_2003___100.doc"/><Relationship Id="rId1" Type="http://schemas.openxmlformats.org/officeDocument/2006/relationships/vmlDrawing" Target="../drawings/vmlDrawing36.vml"/><Relationship Id="rId6" Type="http://schemas.openxmlformats.org/officeDocument/2006/relationships/oleObject" Target="../embeddings/oleObject99.bin"/><Relationship Id="rId11" Type="http://schemas.openxmlformats.org/officeDocument/2006/relationships/image" Target="../media/image110.emf"/><Relationship Id="rId5" Type="http://schemas.openxmlformats.org/officeDocument/2006/relationships/slideLayout" Target="../slideLayouts/slideLayout8.xml"/><Relationship Id="rId15" Type="http://schemas.openxmlformats.org/officeDocument/2006/relationships/image" Target="../media/image111.emf"/><Relationship Id="rId10" Type="http://schemas.openxmlformats.org/officeDocument/2006/relationships/oleObject" Target="../embeddings/Microsoft_Word_97_-_2003___97.doc"/><Relationship Id="rId19" Type="http://schemas.openxmlformats.org/officeDocument/2006/relationships/oleObject" Target="../embeddings/oleObject103.bin"/><Relationship Id="rId4" Type="http://schemas.openxmlformats.org/officeDocument/2006/relationships/tags" Target="../tags/tag185.xml"/><Relationship Id="rId9" Type="http://schemas.openxmlformats.org/officeDocument/2006/relationships/oleObject" Target="../embeddings/oleObject100.bin"/><Relationship Id="rId14" Type="http://schemas.openxmlformats.org/officeDocument/2006/relationships/oleObject" Target="../embeddings/Microsoft_Word_97_-_2003___98.doc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01.doc"/><Relationship Id="rId3" Type="http://schemas.openxmlformats.org/officeDocument/2006/relationships/tags" Target="../tags/tag187.xml"/><Relationship Id="rId7" Type="http://schemas.openxmlformats.org/officeDocument/2006/relationships/oleObject" Target="../embeddings/oleObject104.bin"/><Relationship Id="rId12" Type="http://schemas.openxmlformats.org/officeDocument/2006/relationships/image" Target="../media/image115.emf"/><Relationship Id="rId2" Type="http://schemas.openxmlformats.org/officeDocument/2006/relationships/tags" Target="../tags/tag186.xml"/><Relationship Id="rId1" Type="http://schemas.openxmlformats.org/officeDocument/2006/relationships/vmlDrawing" Target="../drawings/vmlDrawing37.vml"/><Relationship Id="rId6" Type="http://schemas.openxmlformats.org/officeDocument/2006/relationships/image" Target="../media/image15.png"/><Relationship Id="rId11" Type="http://schemas.openxmlformats.org/officeDocument/2006/relationships/oleObject" Target="../embeddings/Microsoft_Word_97_-_2003___102.doc"/><Relationship Id="rId5" Type="http://schemas.openxmlformats.org/officeDocument/2006/relationships/slideLayout" Target="../slideLayouts/slideLayout6.xml"/><Relationship Id="rId10" Type="http://schemas.openxmlformats.org/officeDocument/2006/relationships/oleObject" Target="../embeddings/oleObject105.bin"/><Relationship Id="rId4" Type="http://schemas.openxmlformats.org/officeDocument/2006/relationships/tags" Target="../tags/tag188.xml"/><Relationship Id="rId9" Type="http://schemas.openxmlformats.org/officeDocument/2006/relationships/image" Target="../media/image114.emf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03.doc"/><Relationship Id="rId13" Type="http://schemas.openxmlformats.org/officeDocument/2006/relationships/oleObject" Target="../embeddings/oleObject108.bin"/><Relationship Id="rId18" Type="http://schemas.openxmlformats.org/officeDocument/2006/relationships/image" Target="../media/image119.emf"/><Relationship Id="rId3" Type="http://schemas.openxmlformats.org/officeDocument/2006/relationships/tags" Target="../tags/tag190.xml"/><Relationship Id="rId21" Type="http://schemas.openxmlformats.org/officeDocument/2006/relationships/image" Target="../media/image120.emf"/><Relationship Id="rId7" Type="http://schemas.openxmlformats.org/officeDocument/2006/relationships/oleObject" Target="../embeddings/oleObject106.bin"/><Relationship Id="rId12" Type="http://schemas.openxmlformats.org/officeDocument/2006/relationships/image" Target="../media/image117.emf"/><Relationship Id="rId17" Type="http://schemas.openxmlformats.org/officeDocument/2006/relationships/oleObject" Target="../embeddings/Microsoft_Word_97_-_2003___106.doc"/><Relationship Id="rId2" Type="http://schemas.openxmlformats.org/officeDocument/2006/relationships/tags" Target="../tags/tag189.xml"/><Relationship Id="rId16" Type="http://schemas.openxmlformats.org/officeDocument/2006/relationships/oleObject" Target="../embeddings/oleObject109.bin"/><Relationship Id="rId20" Type="http://schemas.openxmlformats.org/officeDocument/2006/relationships/oleObject" Target="../embeddings/Microsoft_Word_97_-_2003___107.doc"/><Relationship Id="rId1" Type="http://schemas.openxmlformats.org/officeDocument/2006/relationships/vmlDrawing" Target="../drawings/vmlDrawing38.vml"/><Relationship Id="rId6" Type="http://schemas.openxmlformats.org/officeDocument/2006/relationships/image" Target="../media/image15.png"/><Relationship Id="rId11" Type="http://schemas.openxmlformats.org/officeDocument/2006/relationships/oleObject" Target="../embeddings/Microsoft_Word_97_-_2003___104.doc"/><Relationship Id="rId24" Type="http://schemas.openxmlformats.org/officeDocument/2006/relationships/image" Target="../media/image121.emf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18.emf"/><Relationship Id="rId23" Type="http://schemas.openxmlformats.org/officeDocument/2006/relationships/oleObject" Target="../embeddings/Microsoft_Word_97_-_2003___108.doc"/><Relationship Id="rId10" Type="http://schemas.openxmlformats.org/officeDocument/2006/relationships/oleObject" Target="../embeddings/oleObject107.bin"/><Relationship Id="rId19" Type="http://schemas.openxmlformats.org/officeDocument/2006/relationships/oleObject" Target="../embeddings/oleObject110.bin"/><Relationship Id="rId4" Type="http://schemas.openxmlformats.org/officeDocument/2006/relationships/tags" Target="../tags/tag191.xml"/><Relationship Id="rId9" Type="http://schemas.openxmlformats.org/officeDocument/2006/relationships/image" Target="../media/image116.emf"/><Relationship Id="rId14" Type="http://schemas.openxmlformats.org/officeDocument/2006/relationships/oleObject" Target="../embeddings/Microsoft_Word_97_-_2003___105.doc"/><Relationship Id="rId22" Type="http://schemas.openxmlformats.org/officeDocument/2006/relationships/oleObject" Target="../embeddings/oleObject111.bin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09.doc"/><Relationship Id="rId13" Type="http://schemas.openxmlformats.org/officeDocument/2006/relationships/oleObject" Target="../embeddings/oleObject114.bin"/><Relationship Id="rId18" Type="http://schemas.openxmlformats.org/officeDocument/2006/relationships/image" Target="../media/image125.emf"/><Relationship Id="rId3" Type="http://schemas.openxmlformats.org/officeDocument/2006/relationships/tags" Target="../tags/tag193.xml"/><Relationship Id="rId7" Type="http://schemas.openxmlformats.org/officeDocument/2006/relationships/oleObject" Target="../embeddings/oleObject112.bin"/><Relationship Id="rId12" Type="http://schemas.openxmlformats.org/officeDocument/2006/relationships/image" Target="../media/image123.emf"/><Relationship Id="rId17" Type="http://schemas.openxmlformats.org/officeDocument/2006/relationships/oleObject" Target="../embeddings/Microsoft_Word_97_-_2003___112.doc"/><Relationship Id="rId2" Type="http://schemas.openxmlformats.org/officeDocument/2006/relationships/tags" Target="../tags/tag192.xml"/><Relationship Id="rId16" Type="http://schemas.openxmlformats.org/officeDocument/2006/relationships/oleObject" Target="../embeddings/oleObject115.bin"/><Relationship Id="rId1" Type="http://schemas.openxmlformats.org/officeDocument/2006/relationships/vmlDrawing" Target="../drawings/vmlDrawing39.vml"/><Relationship Id="rId6" Type="http://schemas.openxmlformats.org/officeDocument/2006/relationships/image" Target="../media/image15.png"/><Relationship Id="rId11" Type="http://schemas.openxmlformats.org/officeDocument/2006/relationships/oleObject" Target="../embeddings/Microsoft_Word_97_-_2003___110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24.emf"/><Relationship Id="rId10" Type="http://schemas.openxmlformats.org/officeDocument/2006/relationships/oleObject" Target="../embeddings/oleObject113.bin"/><Relationship Id="rId4" Type="http://schemas.openxmlformats.org/officeDocument/2006/relationships/tags" Target="../tags/tag194.xml"/><Relationship Id="rId9" Type="http://schemas.openxmlformats.org/officeDocument/2006/relationships/image" Target="../media/image122.emf"/><Relationship Id="rId14" Type="http://schemas.openxmlformats.org/officeDocument/2006/relationships/oleObject" Target="../embeddings/Microsoft_Word_97_-_2003___111.doc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tags" Target="../tags/tag197.xml"/><Relationship Id="rId2" Type="http://schemas.openxmlformats.org/officeDocument/2006/relationships/tags" Target="../tags/tag196.xml"/><Relationship Id="rId1" Type="http://schemas.openxmlformats.org/officeDocument/2006/relationships/tags" Target="../tags/tag195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.doc"/><Relationship Id="rId13" Type="http://schemas.openxmlformats.org/officeDocument/2006/relationships/oleObject" Target="../embeddings/oleObject4.bin"/><Relationship Id="rId3" Type="http://schemas.openxmlformats.org/officeDocument/2006/relationships/notesSlide" Target="../notesSlides/notesSlide2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9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7.emf"/><Relationship Id="rId11" Type="http://schemas.openxmlformats.org/officeDocument/2006/relationships/oleObject" Target="../embeddings/Microsoft_Word_97_-_2003___3.doc"/><Relationship Id="rId5" Type="http://schemas.openxmlformats.org/officeDocument/2006/relationships/oleObject" Target="../embeddings/Microsoft_Word_97_-_2003___1.doc"/><Relationship Id="rId15" Type="http://schemas.openxmlformats.org/officeDocument/2006/relationships/image" Target="../media/image10.emf"/><Relationship Id="rId10" Type="http://schemas.openxmlformats.org/officeDocument/2006/relationships/oleObject" Target="../embeddings/oleObject3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8.emf"/><Relationship Id="rId14" Type="http://schemas.openxmlformats.org/officeDocument/2006/relationships/oleObject" Target="../embeddings/Microsoft_Word_97_-_2003___4.doc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emf"/><Relationship Id="rId2" Type="http://schemas.openxmlformats.org/officeDocument/2006/relationships/tags" Target="../tags/tag37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Microsoft_Word_97_-_2003___5.doc"/><Relationship Id="rId5" Type="http://schemas.openxmlformats.org/officeDocument/2006/relationships/oleObject" Target="../embeddings/oleObject5.bin"/><Relationship Id="rId10" Type="http://schemas.openxmlformats.org/officeDocument/2006/relationships/image" Target="../media/image12.emf"/><Relationship Id="rId4" Type="http://schemas.openxmlformats.org/officeDocument/2006/relationships/notesSlide" Target="../notesSlides/notesSlide3.xml"/><Relationship Id="rId9" Type="http://schemas.openxmlformats.org/officeDocument/2006/relationships/package" Target="../embeddings/Microsoft_Word___1.docx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396" y="-19348"/>
            <a:ext cx="12260793" cy="689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58889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855980" y="2492375"/>
            <a:ext cx="1216660" cy="135445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创新设计字体-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lum bright="100000"/>
          </a:blip>
          <a:stretch>
            <a:fillRect/>
          </a:stretch>
        </p:blipFill>
        <p:spPr>
          <a:xfrm>
            <a:off x="874078" y="2564765"/>
            <a:ext cx="1180465" cy="1209675"/>
          </a:xfrm>
          <a:prstGeom prst="rect">
            <a:avLst/>
          </a:prstGeom>
        </p:spPr>
      </p:pic>
      <p:sp>
        <p:nvSpPr>
          <p:cNvPr id="8" name="文本框 4"/>
          <p:cNvSpPr txBox="1"/>
          <p:nvPr>
            <p:custDataLst>
              <p:tags r:id="rId4"/>
            </p:custDataLst>
          </p:nvPr>
        </p:nvSpPr>
        <p:spPr>
          <a:xfrm>
            <a:off x="2372741" y="3068157"/>
            <a:ext cx="10057702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1218565">
              <a:lnSpc>
                <a:spcPct val="100000"/>
              </a:lnSpc>
              <a:tabLst>
                <a:tab pos="2600325" algn="l"/>
              </a:tabLst>
            </a:pPr>
            <a:r>
              <a:rPr lang="en-US" altLang="zh-CN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2.3.4</a:t>
            </a: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两条平行直线间的距离</a:t>
            </a:r>
            <a:endParaRPr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2368550" y="2477135"/>
            <a:ext cx="9808210" cy="4641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</a:t>
            </a: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章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直线的交点坐标与距离公式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244666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226822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24473" y="595249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P78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7</a:t>
            </a:r>
            <a:r>
              <a:rPr lang="en-US" altLang="zh-CN" sz="2600" b="1" kern="100" dirty="0">
                <a:latin typeface="Times New Roman"/>
                <a:ea typeface="楷体_GB2312"/>
              </a:rPr>
              <a:t>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求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下列平行线之间的距离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82290" y="1179830"/>
            <a:ext cx="11423713" cy="100668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 pitchFamily="18" charset="0"/>
                <a:ea typeface="Times New Roman"/>
                <a:cs typeface="Courier New"/>
              </a:rPr>
              <a:t>(</a:t>
            </a:r>
            <a:r>
              <a:rPr lang="en-US" altLang="zh-CN" sz="2600" b="1" kern="100" dirty="0">
                <a:latin typeface="Times New Roman" pitchFamily="18" charset="0"/>
                <a:ea typeface="Times New Roman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 pitchFamily="18" charset="0"/>
                <a:ea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 pitchFamily="18" charset="0"/>
                <a:ea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x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y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2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0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 pitchFamily="18" charset="0"/>
                <a:cs typeface="Courier New"/>
              </a:rPr>
              <a:t>2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x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y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8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0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；</a:t>
            </a:r>
            <a:endParaRPr lang="zh-CN" altLang="zh-CN" sz="1050" kern="100" dirty="0">
              <a:latin typeface="Times New Roman" pitchFamily="18" charset="0"/>
              <a:cs typeface="Courier New"/>
            </a:endParaRPr>
          </a:p>
          <a:p>
            <a:pPr algn="just">
              <a:lnSpc>
                <a:spcPct val="12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(2)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 pitchFamily="18" charset="0"/>
                <a:cs typeface="Courier New"/>
              </a:rPr>
              <a:t>1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y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2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 pitchFamily="18" charset="0"/>
                <a:cs typeface="Courier New"/>
              </a:rPr>
              <a:t>2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y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1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0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；</a:t>
            </a:r>
            <a:endParaRPr lang="zh-CN" altLang="zh-CN" sz="1050" kern="100" dirty="0">
              <a:effectLst/>
              <a:latin typeface="Times New Roman" pitchFamily="18" charset="0"/>
              <a:cs typeface="Courier New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77634" y="2273554"/>
            <a:ext cx="11373168" cy="4179824"/>
            <a:chOff x="389255" y="2564892"/>
            <a:chExt cx="11373168" cy="4179824"/>
          </a:xfrm>
        </p:grpSpPr>
        <p:sp>
          <p:nvSpPr>
            <p:cNvPr id="14" name="圆角矩形 13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06679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389523"/>
              </p:ext>
            </p:extLst>
          </p:nvPr>
        </p:nvGraphicFramePr>
        <p:xfrm>
          <a:off x="520700" y="2591054"/>
          <a:ext cx="10947400" cy="217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" name="Document" r:id="rId9" imgW="10958261" imgH="2176013" progId="Word.Document.8">
                  <p:embed/>
                </p:oleObj>
              </mc:Choice>
              <mc:Fallback>
                <p:oleObj name="Document" r:id="rId9" imgW="10958261" imgH="217601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0700" y="2591054"/>
                        <a:ext cx="10947400" cy="217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25877408"/>
              </p:ext>
            </p:extLst>
          </p:nvPr>
        </p:nvGraphicFramePr>
        <p:xfrm>
          <a:off x="575056" y="457263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1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75056" y="457263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矩形 21"/>
          <p:cNvSpPr/>
          <p:nvPr/>
        </p:nvSpPr>
        <p:spPr>
          <a:xfrm>
            <a:off x="508438" y="5589143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化为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d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99073" y="188595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(3)</a:t>
            </a:r>
            <a:r>
              <a:rPr lang="en-US" altLang="zh-CN" sz="2600" b="1" i="1" kern="10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14071" y="1027303"/>
            <a:ext cx="11373168" cy="2833751"/>
            <a:chOff x="389255" y="2564892"/>
            <a:chExt cx="11373168" cy="2833751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272072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8" name="矩形 17"/>
          <p:cNvSpPr/>
          <p:nvPr/>
        </p:nvSpPr>
        <p:spPr>
          <a:xfrm>
            <a:off x="450592" y="1300232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可化为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91998" y="1935613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7447644"/>
              </p:ext>
            </p:extLst>
          </p:nvPr>
        </p:nvGraphicFramePr>
        <p:xfrm>
          <a:off x="613156" y="26670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5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3156" y="26670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692437"/>
            <a:ext cx="10837698" cy="4680806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404622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3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4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9401496"/>
              </p:ext>
            </p:extLst>
          </p:nvPr>
        </p:nvGraphicFramePr>
        <p:xfrm>
          <a:off x="879475" y="1197737"/>
          <a:ext cx="9879013" cy="3527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3" name="Document" r:id="rId7" imgW="9911307" imgH="3541143" progId="Word.Document.8">
                  <p:embed/>
                </p:oleObj>
              </mc:Choice>
              <mc:Fallback>
                <p:oleObj name="Document" r:id="rId7" imgW="9911307" imgH="354114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79475" y="1197737"/>
                        <a:ext cx="9879013" cy="3527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56192" y="716427"/>
            <a:ext cx="11423713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分别过点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的两条直线均垂直于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轴，则这两条直线间的距离是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297570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277622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502613" y="1395857"/>
            <a:ext cx="35298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5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15988" y="2158492"/>
            <a:ext cx="11373168" cy="1803717"/>
            <a:chOff x="274955" y="2526919"/>
            <a:chExt cx="11373168" cy="1803717"/>
          </a:xfrm>
        </p:grpSpPr>
        <p:sp>
          <p:nvSpPr>
            <p:cNvPr id="13" name="圆角矩形 12"/>
            <p:cNvSpPr/>
            <p:nvPr>
              <p:custDataLst>
                <p:tags r:id="rId1"/>
              </p:custDataLst>
            </p:nvPr>
          </p:nvSpPr>
          <p:spPr>
            <a:xfrm>
              <a:off x="274955" y="2639949"/>
              <a:ext cx="11373168" cy="169068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5" name="矩形 14"/>
              <p:cNvSpPr/>
              <p:nvPr>
                <p:custDataLst>
                  <p:tags r:id="rId2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6" name="图片 15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7" name="矩形 16"/>
          <p:cNvSpPr/>
          <p:nvPr/>
        </p:nvSpPr>
        <p:spPr>
          <a:xfrm>
            <a:off x="530606" y="2437765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两直线方程分别是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30098" y="3035046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故两条直线间的距离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d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5.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17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19"/>
          <p:cNvSpPr txBox="1"/>
          <p:nvPr/>
        </p:nvSpPr>
        <p:spPr>
          <a:xfrm>
            <a:off x="2544251" y="128143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262573" y="150495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若倾斜角为</a:t>
            </a:r>
            <a:r>
              <a:rPr lang="en-US" altLang="zh-CN" sz="2600" b="1" kern="100" dirty="0">
                <a:latin typeface="Times New Roman"/>
                <a:cs typeface="Courier New"/>
              </a:rPr>
              <a:t>45°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被直线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所截得的线段为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的长为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6578196"/>
              </p:ext>
            </p:extLst>
          </p:nvPr>
        </p:nvGraphicFramePr>
        <p:xfrm>
          <a:off x="420497" y="1459357"/>
          <a:ext cx="8001000" cy="901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6" name="Document" r:id="rId8" imgW="7999726" imgH="902853" progId="Word.Document.8">
                  <p:embed/>
                </p:oleObj>
              </mc:Choice>
              <mc:Fallback>
                <p:oleObj name="Document" r:id="rId8" imgW="7999726" imgH="90285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0497" y="1459357"/>
                        <a:ext cx="8001000" cy="901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组合 9"/>
          <p:cNvGrpSpPr/>
          <p:nvPr/>
        </p:nvGrpSpPr>
        <p:grpSpPr>
          <a:xfrm>
            <a:off x="365188" y="2183638"/>
            <a:ext cx="11373168" cy="2325497"/>
            <a:chOff x="274955" y="2526919"/>
            <a:chExt cx="11373168" cy="2325497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221246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10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0" name="矩形 19"/>
          <p:cNvSpPr/>
          <p:nvPr/>
        </p:nvSpPr>
        <p:spPr>
          <a:xfrm>
            <a:off x="479806" y="2437511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由题意，可得直线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垂直，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4546942"/>
              </p:ext>
            </p:extLst>
          </p:nvPr>
        </p:nvGraphicFramePr>
        <p:xfrm>
          <a:off x="613156" y="31623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7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3156" y="31623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2" name="返回">
            <a:hlinkClick r:id="rId14" action="ppaction://hlinksldjump"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17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288673" y="3144375"/>
            <a:ext cx="9373102" cy="835314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由两平行直线之间的距离求参数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168339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150495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263040"/>
              </p:ext>
            </p:extLst>
          </p:nvPr>
        </p:nvGraphicFramePr>
        <p:xfrm>
          <a:off x="355600" y="622300"/>
          <a:ext cx="11633200" cy="1206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8" name="Document" r:id="rId8" imgW="11639304" imgH="1204104" progId="Word.Document.8">
                  <p:embed/>
                </p:oleObj>
              </mc:Choice>
              <mc:Fallback>
                <p:oleObj name="Document" r:id="rId8" imgW="11639304" imgH="120410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55600" y="622300"/>
                        <a:ext cx="11633200" cy="1206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2" name="组合 11"/>
          <p:cNvGrpSpPr/>
          <p:nvPr/>
        </p:nvGrpSpPr>
        <p:grpSpPr>
          <a:xfrm>
            <a:off x="403161" y="1688084"/>
            <a:ext cx="11373168" cy="3493516"/>
            <a:chOff x="389255" y="2564892"/>
            <a:chExt cx="11373168" cy="3493516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38048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6" name="矩形 15"/>
          <p:cNvSpPr/>
          <p:nvPr/>
        </p:nvSpPr>
        <p:spPr>
          <a:xfrm>
            <a:off x="526982" y="1973713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由两直线平行得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，方程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可化为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0135217"/>
              </p:ext>
            </p:extLst>
          </p:nvPr>
        </p:nvGraphicFramePr>
        <p:xfrm>
          <a:off x="638556" y="26289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9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38556" y="26289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3678143"/>
              </p:ext>
            </p:extLst>
          </p:nvPr>
        </p:nvGraphicFramePr>
        <p:xfrm>
          <a:off x="613156" y="36068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0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13156" y="36068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0659073"/>
              </p:ext>
            </p:extLst>
          </p:nvPr>
        </p:nvGraphicFramePr>
        <p:xfrm>
          <a:off x="575056" y="41910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1" name="Document" r:id="rId18" imgW="11497045" imgH="989162" progId="Word.Document.8">
                  <p:embed/>
                </p:oleObj>
              </mc:Choice>
              <mc:Fallback>
                <p:oleObj name="Document" r:id="rId1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75056" y="41910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/>
          <p:nvPr/>
        </p:nvSpPr>
        <p:spPr>
          <a:xfrm>
            <a:off x="287973" y="163195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求与两条平行直线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距离相等的直线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66661" y="1586357"/>
            <a:ext cx="11373168" cy="3354832"/>
            <a:chOff x="389255" y="2564892"/>
            <a:chExt cx="11373168" cy="3354832"/>
          </a:xfrm>
        </p:grpSpPr>
        <p:sp>
          <p:nvSpPr>
            <p:cNvPr id="10" name="圆角矩形 9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24180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4" name="矩形 13"/>
          <p:cNvSpPr/>
          <p:nvPr/>
        </p:nvSpPr>
        <p:spPr>
          <a:xfrm>
            <a:off x="603182" y="1884686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设所求直线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1049130"/>
              </p:ext>
            </p:extLst>
          </p:nvPr>
        </p:nvGraphicFramePr>
        <p:xfrm>
          <a:off x="714756" y="25273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3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14756" y="25273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1084218"/>
              </p:ext>
            </p:extLst>
          </p:nvPr>
        </p:nvGraphicFramePr>
        <p:xfrm>
          <a:off x="702056" y="35179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4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02056" y="35179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6918146"/>
              </p:ext>
            </p:extLst>
          </p:nvPr>
        </p:nvGraphicFramePr>
        <p:xfrm>
          <a:off x="689356" y="41656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5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89356" y="41656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340517"/>
            <a:ext cx="10837698" cy="2124439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052703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10" name="矩形 9"/>
          <p:cNvSpPr/>
          <p:nvPr/>
        </p:nvSpPr>
        <p:spPr>
          <a:xfrm>
            <a:off x="1043672" y="1688211"/>
            <a:ext cx="10079765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注意两条平行直线之间的距离公式的使用条件及绝对值方程的求解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巧用平行直线系设方程，利用平行线之间的距离公式求参数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609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376245" y="475000"/>
            <a:ext cx="11310607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已知两条平行直线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间的距离为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等于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12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B.48		C.36 </a:t>
            </a:r>
            <a:r>
              <a:rPr lang="en-US" altLang="zh-CN" sz="2600" b="1" kern="100" dirty="0">
                <a:latin typeface="Times New Roman"/>
                <a:cs typeface="Courier New"/>
              </a:rPr>
              <a:t>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D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或</a:t>
            </a:r>
            <a:r>
              <a:rPr lang="en-US" altLang="zh-CN" sz="2600" b="1" kern="100" dirty="0">
                <a:latin typeface="Times New Roman"/>
                <a:cs typeface="Courier New"/>
              </a:rPr>
              <a:t>48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106943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86995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19"/>
          <p:cNvSpPr txBox="1"/>
          <p:nvPr/>
        </p:nvSpPr>
        <p:spPr>
          <a:xfrm>
            <a:off x="7500172" y="1551335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15988" y="2475992"/>
            <a:ext cx="11373168" cy="3113278"/>
            <a:chOff x="274955" y="2526919"/>
            <a:chExt cx="11373168" cy="3113278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0002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3" name="矩形 22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5" name="矩形 24"/>
          <p:cNvSpPr/>
          <p:nvPr/>
        </p:nvSpPr>
        <p:spPr>
          <a:xfrm>
            <a:off x="492506" y="2717165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改写为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，因为两条直线平行，所以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6" name="对象 2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256347"/>
              </p:ext>
            </p:extLst>
          </p:nvPr>
        </p:nvGraphicFramePr>
        <p:xfrm>
          <a:off x="685800" y="3479800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8" name="Document" r:id="rId9" imgW="11497045" imgH="1186851" progId="Word.Document.8">
                  <p:embed/>
                </p:oleObj>
              </mc:Choice>
              <mc:Fallback>
                <p:oleObj name="Document" r:id="rId9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5800" y="3479800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5904329"/>
              </p:ext>
            </p:extLst>
          </p:nvPr>
        </p:nvGraphicFramePr>
        <p:xfrm>
          <a:off x="652463" y="4606925"/>
          <a:ext cx="11460162" cy="582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52463" y="4606925"/>
                        <a:ext cx="11460162" cy="582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2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课标要求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19007" y="1777111"/>
            <a:ext cx="10515117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理解两条平行线间的距离公式的推导</a:t>
            </a:r>
            <a:r>
              <a:rPr lang="en-US" altLang="zh-CN" sz="2600" b="1" kern="100" dirty="0">
                <a:latin typeface="Times New Roman"/>
                <a:cs typeface="Courier New"/>
              </a:rPr>
              <a:t>. </a:t>
            </a:r>
            <a:endParaRPr lang="en-US" altLang="zh-CN" sz="2600" b="1" kern="100" dirty="0" smtClean="0">
              <a:latin typeface="Times New Roman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会求点到直线的距离与两平行直线间的距离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19"/>
          <p:cNvSpPr txBox="1"/>
          <p:nvPr/>
        </p:nvSpPr>
        <p:spPr>
          <a:xfrm>
            <a:off x="2429824" y="134800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52488" y="2209038"/>
            <a:ext cx="11373168" cy="2948178"/>
            <a:chOff x="274955" y="2526919"/>
            <a:chExt cx="11373168" cy="2948178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28351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9" name="图片 18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3173699"/>
              </p:ext>
            </p:extLst>
          </p:nvPr>
        </p:nvGraphicFramePr>
        <p:xfrm>
          <a:off x="596900" y="3251581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9" name="Document" r:id="rId9" imgW="11497045" imgH="1186851" progId="Word.Document.8">
                  <p:embed/>
                </p:oleObj>
              </mc:Choice>
              <mc:Fallback>
                <p:oleObj name="Document" r:id="rId9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6900" y="3251581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9866936"/>
              </p:ext>
            </p:extLst>
          </p:nvPr>
        </p:nvGraphicFramePr>
        <p:xfrm>
          <a:off x="249238" y="95250"/>
          <a:ext cx="11733212" cy="15795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0" name="Document" r:id="rId12" imgW="11764139" imgH="1590951" progId="Word.Document.8">
                  <p:embed/>
                </p:oleObj>
              </mc:Choice>
              <mc:Fallback>
                <p:oleObj name="Document" r:id="rId12" imgW="11764139" imgH="15909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49238" y="95250"/>
                        <a:ext cx="11733212" cy="15795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5702589"/>
              </p:ext>
            </p:extLst>
          </p:nvPr>
        </p:nvGraphicFramePr>
        <p:xfrm>
          <a:off x="314071" y="1354013"/>
          <a:ext cx="92837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1" name="Document" r:id="rId15" imgW="9288970" imgH="836762" progId="Word.Document.8">
                  <p:embed/>
                </p:oleObj>
              </mc:Choice>
              <mc:Fallback>
                <p:oleObj name="Document" r:id="rId15" imgW="9288970" imgH="8367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314071" y="1354013"/>
                        <a:ext cx="9283700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9"/>
          <p:cNvSpPr txBox="1"/>
          <p:nvPr/>
        </p:nvSpPr>
        <p:spPr>
          <a:xfrm>
            <a:off x="4278884" y="134800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5262713"/>
              </p:ext>
            </p:extLst>
          </p:nvPr>
        </p:nvGraphicFramePr>
        <p:xfrm>
          <a:off x="511429" y="2641473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2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11429" y="2641473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6643124"/>
              </p:ext>
            </p:extLst>
          </p:nvPr>
        </p:nvGraphicFramePr>
        <p:xfrm>
          <a:off x="549529" y="4267962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3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49529" y="4267962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返回">
            <a:hlinkClick r:id="rId23" action="ppaction://hlinksldjump"/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247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339600" y="3132836"/>
            <a:ext cx="9373102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两平行直线间的距离的最值问题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193739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175895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87973" y="607949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两条互相平行的直线分别过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两点，如果两条平行直线间的距离为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，求：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414655" y="2565273"/>
            <a:ext cx="11373168" cy="4104132"/>
            <a:chOff x="389255" y="2564892"/>
            <a:chExt cx="11373168" cy="4104132"/>
          </a:xfrm>
        </p:grpSpPr>
        <p:sp>
          <p:nvSpPr>
            <p:cNvPr id="16" name="圆角矩形 15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99110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1" name="矩形 10"/>
          <p:cNvSpPr/>
          <p:nvPr/>
        </p:nvSpPr>
        <p:spPr>
          <a:xfrm>
            <a:off x="364173" y="1833886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en-US" altLang="zh-CN" sz="2600" b="1" i="1" kern="10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的取值范围；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3173215"/>
              </p:ext>
            </p:extLst>
          </p:nvPr>
        </p:nvGraphicFramePr>
        <p:xfrm>
          <a:off x="586613" y="2920746"/>
          <a:ext cx="96647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2" name="Document" r:id="rId9" imgW="9670007" imgH="1186851" progId="Word.Document.8">
                  <p:embed/>
                </p:oleObj>
              </mc:Choice>
              <mc:Fallback>
                <p:oleObj name="Document" r:id="rId9" imgW="9670007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86613" y="2920746"/>
                        <a:ext cx="96647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8194" name="Picture 2" descr="B492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3686" y="2945105"/>
            <a:ext cx="1774889" cy="14199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矩形 13"/>
          <p:cNvSpPr/>
          <p:nvPr/>
        </p:nvSpPr>
        <p:spPr>
          <a:xfrm>
            <a:off x="528645" y="4051681"/>
            <a:ext cx="11310607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当两条平行线各自绕点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逆时针旋转时，距离逐渐变小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en-US" altLang="zh-CN" sz="2600" b="1" kern="100" dirty="0" smtClean="0">
              <a:latin typeface="Times New Roman"/>
              <a:ea typeface="宋体" pitchFamily="2" charset="-122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越来越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接近于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0294874"/>
              </p:ext>
            </p:extLst>
          </p:nvPr>
        </p:nvGraphicFramePr>
        <p:xfrm>
          <a:off x="613029" y="5372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3" name="Document" r:id="rId13" imgW="11497045" imgH="593425" progId="Word.Document.8">
                  <p:embed/>
                </p:oleObj>
              </mc:Choice>
              <mc:Fallback>
                <p:oleObj name="Document" r:id="rId1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13029" y="5372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5639198"/>
              </p:ext>
            </p:extLst>
          </p:nvPr>
        </p:nvGraphicFramePr>
        <p:xfrm>
          <a:off x="587756" y="5970778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24" name="Document" r:id="rId16" imgW="11497045" imgH="593425" progId="Word.Document.8">
                  <p:embed/>
                </p:oleObj>
              </mc:Choice>
              <mc:Fallback>
                <p:oleObj name="Document" r:id="rId16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87756" y="5970778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63855" y="976503"/>
            <a:ext cx="11373168" cy="4180713"/>
            <a:chOff x="389255" y="2564892"/>
            <a:chExt cx="11373168" cy="4180713"/>
          </a:xfrm>
        </p:grpSpPr>
        <p:sp>
          <p:nvSpPr>
            <p:cNvPr id="18" name="圆角矩形 17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06768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22" name="矩形 21"/>
          <p:cNvSpPr/>
          <p:nvPr/>
        </p:nvSpPr>
        <p:spPr>
          <a:xfrm>
            <a:off x="224473" y="125095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取最大值时，两条直线的方程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8542532"/>
              </p:ext>
            </p:extLst>
          </p:nvPr>
        </p:nvGraphicFramePr>
        <p:xfrm>
          <a:off x="524129" y="1370711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4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4129" y="1370711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9399501"/>
              </p:ext>
            </p:extLst>
          </p:nvPr>
        </p:nvGraphicFramePr>
        <p:xfrm>
          <a:off x="562356" y="2057400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5" name="Document" r:id="rId12" imgW="11497045" imgH="1384540" progId="Word.Document.8">
                  <p:embed/>
                </p:oleObj>
              </mc:Choice>
              <mc:Fallback>
                <p:oleObj name="Document" r:id="rId12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62356" y="2057400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9434368"/>
              </p:ext>
            </p:extLst>
          </p:nvPr>
        </p:nvGraphicFramePr>
        <p:xfrm>
          <a:off x="544579" y="3467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6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44579" y="3467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424495"/>
              </p:ext>
            </p:extLst>
          </p:nvPr>
        </p:nvGraphicFramePr>
        <p:xfrm>
          <a:off x="531054" y="4191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77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31054" y="4191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734471"/>
            <a:ext cx="10837698" cy="4286853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446657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8" name="矩形 7"/>
          <p:cNvSpPr/>
          <p:nvPr/>
        </p:nvSpPr>
        <p:spPr>
          <a:xfrm>
            <a:off x="902532" y="2021649"/>
            <a:ext cx="10489045" cy="361740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应用数形结合思想求最值</a:t>
            </a:r>
            <a:endParaRPr lang="zh-CN" altLang="zh-CN" sz="1050" kern="10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解决此题的关键是理解式子表示的几何意义，将</a:t>
            </a:r>
            <a:r>
              <a:rPr lang="en-US" altLang="zh-CN" sz="2600" b="1" kern="100" dirty="0">
                <a:latin typeface="宋体"/>
                <a:cs typeface="Times New Roman"/>
              </a:rPr>
              <a:t>“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数</a:t>
            </a:r>
            <a:r>
              <a:rPr lang="en-US" altLang="zh-CN" sz="2600" b="1" kern="100" dirty="0">
                <a:latin typeface="宋体"/>
                <a:cs typeface="Times New Roman"/>
              </a:rPr>
              <a:t>”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转化为</a:t>
            </a:r>
            <a:r>
              <a:rPr lang="en-US" altLang="zh-CN" sz="2600" b="1" kern="100" dirty="0">
                <a:latin typeface="宋体"/>
                <a:cs typeface="Times New Roman"/>
              </a:rPr>
              <a:t>“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形</a:t>
            </a:r>
            <a:r>
              <a:rPr lang="en-US" altLang="zh-CN" sz="2600" b="1" kern="100" dirty="0">
                <a:latin typeface="宋体"/>
                <a:cs typeface="Times New Roman"/>
              </a:rPr>
              <a:t>”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，从而利用图形的直观性加以解决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数形结合、运动变化的思想方法在解题中经常用到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当图形的元素运动变化时我们能直观观察到一些量的变化情况，进而可求出这些量的变化范围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8887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259470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239522"/>
            <a:ext cx="94830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364998" y="2793746"/>
            <a:ext cx="11373168" cy="2363471"/>
            <a:chOff x="274955" y="2526919"/>
            <a:chExt cx="11373168" cy="2363471"/>
          </a:xfrm>
        </p:grpSpPr>
        <p:sp>
          <p:nvSpPr>
            <p:cNvPr id="5" name="圆角矩形 4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2504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0" name="矩形 9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249873" y="658749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分别为直线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上任意一点，则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PQ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的最小值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6728328"/>
              </p:ext>
            </p:extLst>
          </p:nvPr>
        </p:nvGraphicFramePr>
        <p:xfrm>
          <a:off x="431800" y="1993900"/>
          <a:ext cx="9855200" cy="1231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1" name="Document" r:id="rId9" imgW="9860526" imgH="1384540" progId="Word.Document.8">
                  <p:embed/>
                </p:oleObj>
              </mc:Choice>
              <mc:Fallback>
                <p:oleObj name="Document" r:id="rId9" imgW="9860526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31800" y="1993900"/>
                        <a:ext cx="9855200" cy="1231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9"/>
          <p:cNvSpPr txBox="1"/>
          <p:nvPr/>
        </p:nvSpPr>
        <p:spPr>
          <a:xfrm>
            <a:off x="4615621" y="189436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5198861"/>
              </p:ext>
            </p:extLst>
          </p:nvPr>
        </p:nvGraphicFramePr>
        <p:xfrm>
          <a:off x="536829" y="3212973"/>
          <a:ext cx="1148080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2" name="Document" r:id="rId12" imgW="11497045" imgH="1780276" progId="Word.Document.8">
                  <p:embed/>
                </p:oleObj>
              </mc:Choice>
              <mc:Fallback>
                <p:oleObj name="Document" r:id="rId12" imgW="11497045" imgH="178027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36829" y="3212973"/>
                        <a:ext cx="11480800" cy="177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352298" y="1535557"/>
            <a:ext cx="11373168" cy="4485767"/>
            <a:chOff x="274955" y="2526919"/>
            <a:chExt cx="11373168" cy="4485767"/>
          </a:xfrm>
        </p:grpSpPr>
        <p:sp>
          <p:nvSpPr>
            <p:cNvPr id="5" name="圆角矩形 4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437273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0" name="矩形 9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211773" y="125095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是分别经过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两点的两条平行直线，当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间的距离最大时，直线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的方程是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____________________.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6480621"/>
              </p:ext>
            </p:extLst>
          </p:nvPr>
        </p:nvGraphicFramePr>
        <p:xfrm>
          <a:off x="520700" y="1955800"/>
          <a:ext cx="112903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1" name="Document" r:id="rId9" imgW="11454907" imgH="874862" progId="Word.Document.8">
                  <p:embed/>
                </p:oleObj>
              </mc:Choice>
              <mc:Fallback>
                <p:oleObj name="Document" r:id="rId9" imgW="11454907" imgH="8748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0700" y="1955800"/>
                        <a:ext cx="11290300" cy="86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/>
          <p:cNvSpPr/>
          <p:nvPr/>
        </p:nvSpPr>
        <p:spPr>
          <a:xfrm>
            <a:off x="5792891" y="776287"/>
            <a:ext cx="203132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3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8366239"/>
              </p:ext>
            </p:extLst>
          </p:nvPr>
        </p:nvGraphicFramePr>
        <p:xfrm>
          <a:off x="549529" y="2552446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2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9529" y="2552446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733796"/>
              </p:ext>
            </p:extLst>
          </p:nvPr>
        </p:nvGraphicFramePr>
        <p:xfrm>
          <a:off x="580898" y="31623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3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80898" y="31623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9050933"/>
              </p:ext>
            </p:extLst>
          </p:nvPr>
        </p:nvGraphicFramePr>
        <p:xfrm>
          <a:off x="574929" y="41402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4" name="Document" r:id="rId18" imgW="11497045" imgH="791114" progId="Word.Document.8">
                  <p:embed/>
                </p:oleObj>
              </mc:Choice>
              <mc:Fallback>
                <p:oleObj name="Document" r:id="rId1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74929" y="41402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4999226"/>
              </p:ext>
            </p:extLst>
          </p:nvPr>
        </p:nvGraphicFramePr>
        <p:xfrm>
          <a:off x="600456" y="491617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5" name="Document" r:id="rId21" imgW="11497045" imgH="791114" progId="Word.Document.8">
                  <p:embed/>
                </p:oleObj>
              </mc:Choice>
              <mc:Fallback>
                <p:oleObj name="Document" r:id="rId2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00456" y="491617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" name="返回">
            <a:hlinkClick r:id="rId23" action="ppaction://hlinksldjump"/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438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【课堂达标】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9"/>
          <p:cNvSpPr txBox="1"/>
          <p:nvPr/>
        </p:nvSpPr>
        <p:spPr>
          <a:xfrm>
            <a:off x="225171" y="823976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53898" y="1713484"/>
            <a:ext cx="11373168" cy="1715517"/>
            <a:chOff x="274955" y="2526919"/>
            <a:chExt cx="11373168" cy="1715517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160248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0889936"/>
              </p:ext>
            </p:extLst>
          </p:nvPr>
        </p:nvGraphicFramePr>
        <p:xfrm>
          <a:off x="275971" y="252476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7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75971" y="252476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3938264"/>
              </p:ext>
            </p:extLst>
          </p:nvPr>
        </p:nvGraphicFramePr>
        <p:xfrm>
          <a:off x="535432" y="900176"/>
          <a:ext cx="9017000" cy="135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8" name="Document" r:id="rId12" imgW="9022099" imgH="1353628" progId="Word.Document.8">
                  <p:embed/>
                </p:oleObj>
              </mc:Choice>
              <mc:Fallback>
                <p:oleObj name="Document" r:id="rId12" imgW="9022099" imgH="135362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35432" y="900176"/>
                        <a:ext cx="9017000" cy="1358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1507941"/>
              </p:ext>
            </p:extLst>
          </p:nvPr>
        </p:nvGraphicFramePr>
        <p:xfrm>
          <a:off x="651256" y="21590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39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51256" y="21590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19"/>
          <p:cNvSpPr txBox="1"/>
          <p:nvPr/>
        </p:nvSpPr>
        <p:spPr>
          <a:xfrm>
            <a:off x="155254" y="1513235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64998" y="2348865"/>
            <a:ext cx="11373168" cy="3494405"/>
            <a:chOff x="274955" y="2526919"/>
            <a:chExt cx="11373168" cy="3494405"/>
          </a:xfrm>
        </p:grpSpPr>
        <p:sp>
          <p:nvSpPr>
            <p:cNvPr id="10" name="圆角矩形 9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8472788"/>
              </p:ext>
            </p:extLst>
          </p:nvPr>
        </p:nvGraphicFramePr>
        <p:xfrm>
          <a:off x="190500" y="177800"/>
          <a:ext cx="11458575" cy="9858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88" name="Document" r:id="rId9" imgW="11482499" imgH="990789" progId="Word.Document.8">
                  <p:embed/>
                </p:oleObj>
              </mc:Choice>
              <mc:Fallback>
                <p:oleObj name="Document" r:id="rId9" imgW="11482499" imgH="99078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90500" y="177800"/>
                        <a:ext cx="11458575" cy="9858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604248"/>
              </p:ext>
            </p:extLst>
          </p:nvPr>
        </p:nvGraphicFramePr>
        <p:xfrm>
          <a:off x="460629" y="1078103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89" name="Document" r:id="rId12" imgW="11497045" imgH="1186851" progId="Word.Document.8">
                  <p:embed/>
                </p:oleObj>
              </mc:Choice>
              <mc:Fallback>
                <p:oleObj name="Document" r:id="rId12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60629" y="1078103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9"/>
          <p:cNvSpPr txBox="1"/>
          <p:nvPr/>
        </p:nvSpPr>
        <p:spPr>
          <a:xfrm>
            <a:off x="4666421" y="148475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7075540"/>
              </p:ext>
            </p:extLst>
          </p:nvPr>
        </p:nvGraphicFramePr>
        <p:xfrm>
          <a:off x="491998" y="2717927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90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91998" y="2717927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2397286"/>
              </p:ext>
            </p:extLst>
          </p:nvPr>
        </p:nvGraphicFramePr>
        <p:xfrm>
          <a:off x="524129" y="36450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91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24129" y="36450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3643788"/>
              </p:ext>
            </p:extLst>
          </p:nvPr>
        </p:nvGraphicFramePr>
        <p:xfrm>
          <a:off x="562356" y="42164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92" name="Document" r:id="rId21" imgW="11497045" imgH="989162" progId="Word.Document.8">
                  <p:embed/>
                </p:oleObj>
              </mc:Choice>
              <mc:Fallback>
                <p:oleObj name="Document" r:id="rId2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62356" y="42164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9626065"/>
              </p:ext>
            </p:extLst>
          </p:nvPr>
        </p:nvGraphicFramePr>
        <p:xfrm>
          <a:off x="562356" y="5169916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93" name="Document" r:id="rId24" imgW="11497045" imgH="593425" progId="Word.Document.8">
                  <p:embed/>
                </p:oleObj>
              </mc:Choice>
              <mc:Fallback>
                <p:oleObj name="Document" r:id="rId2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62356" y="5169916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27829" y="1743075"/>
            <a:ext cx="8013218" cy="44576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1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巴塞罗那作为欧洲著名的旅游城市，是一个非常受全世界游客喜爱的地方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一年四季如春，风景如画，有非常美丽的地中海风情，来这里的游客，无不被巴塞罗那的美景所惊叹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那你知道吗？它还是世界上最</a:t>
            </a:r>
            <a:r>
              <a:rPr lang="zh-CN" altLang="zh-CN" sz="2600" b="1" kern="100" dirty="0">
                <a:latin typeface="宋体"/>
                <a:cs typeface="Times New Roman"/>
              </a:rPr>
              <a:t>“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整齐</a:t>
            </a:r>
            <a:r>
              <a:rPr lang="zh-CN" altLang="zh-CN" sz="2600" b="1" kern="100" dirty="0">
                <a:latin typeface="宋体"/>
                <a:cs typeface="Times New Roman"/>
              </a:rPr>
              <a:t>”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城市，这里的房子几乎都是规整的方形，街道之间几乎都是平行的，因为这样的规划，加上这里的人口不多，所以堵车在这里是不存在的事。穿梭在不同的街区之间，通过步行就可以丈量这座城市的宽度，欣赏这座城市的风情万种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引入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26" name="Picture 2" descr="B77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5951" y="1919714"/>
            <a:ext cx="3026092" cy="1912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441198" y="1052703"/>
            <a:ext cx="11373168" cy="2376297"/>
            <a:chOff x="274955" y="2526919"/>
            <a:chExt cx="11373168" cy="2376297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226326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6975079"/>
              </p:ext>
            </p:extLst>
          </p:nvPr>
        </p:nvGraphicFramePr>
        <p:xfrm>
          <a:off x="237871" y="290195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5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7871" y="290195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9031135" y="290322"/>
            <a:ext cx="52129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9520084"/>
              </p:ext>
            </p:extLst>
          </p:nvPr>
        </p:nvGraphicFramePr>
        <p:xfrm>
          <a:off x="638556" y="138366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6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38556" y="138366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1198548"/>
              </p:ext>
            </p:extLst>
          </p:nvPr>
        </p:nvGraphicFramePr>
        <p:xfrm>
          <a:off x="663956" y="2514346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7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63956" y="2514346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utoUpdateAnimBg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返回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568388" y="1611757"/>
            <a:ext cx="11373168" cy="1385189"/>
            <a:chOff x="274955" y="2526919"/>
            <a:chExt cx="11373168" cy="1385189"/>
          </a:xfrm>
        </p:grpSpPr>
        <p:sp>
          <p:nvSpPr>
            <p:cNvPr id="12" name="圆角矩形 11"/>
            <p:cNvSpPr/>
            <p:nvPr>
              <p:custDataLst>
                <p:tags r:id="rId1"/>
              </p:custDataLst>
            </p:nvPr>
          </p:nvSpPr>
          <p:spPr>
            <a:xfrm>
              <a:off x="274955" y="2639949"/>
              <a:ext cx="11373168" cy="127215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2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60360" y="1986568"/>
            <a:ext cx="1076165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的最大值即为点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之间的距离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0&lt;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d</a:t>
            </a:r>
            <a:r>
              <a:rPr lang="en-US" altLang="zh-CN" sz="2600" b="1" kern="100" dirty="0">
                <a:latin typeface="宋体"/>
                <a:cs typeface="Times New Roman"/>
              </a:rPr>
              <a:t>≤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99771" y="175895"/>
            <a:ext cx="11423713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设两条平行线分别经过点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，它们之间的距离为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的取值范围是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81135" y="785876"/>
            <a:ext cx="107433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(0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，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5]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utoUpdateAnimBg="0"/>
      <p:bldP spid="2" grpId="0" autoUpdateAnimBg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时精练</a:t>
            </a: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645978" y="126873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矩形 29"/>
          <p:cNvSpPr/>
          <p:nvPr>
            <p:custDataLst>
              <p:tags r:id="rId3"/>
            </p:custDataLst>
          </p:nvPr>
        </p:nvSpPr>
        <p:spPr>
          <a:xfrm>
            <a:off x="187071" y="747776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之间的距离为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92188" y="2196338"/>
            <a:ext cx="11373168" cy="1664717"/>
            <a:chOff x="274955" y="2526919"/>
            <a:chExt cx="11373168" cy="1664717"/>
          </a:xfrm>
        </p:grpSpPr>
        <p:sp>
          <p:nvSpPr>
            <p:cNvPr id="18" name="圆角矩形 17"/>
            <p:cNvSpPr/>
            <p:nvPr>
              <p:custDataLst>
                <p:tags r:id="rId4"/>
              </p:custDataLst>
            </p:nvPr>
          </p:nvSpPr>
          <p:spPr>
            <a:xfrm>
              <a:off x="274955" y="2639950"/>
              <a:ext cx="11373168" cy="155168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8609424"/>
              </p:ext>
            </p:extLst>
          </p:nvPr>
        </p:nvGraphicFramePr>
        <p:xfrm>
          <a:off x="524129" y="148475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0" name="Document" r:id="rId10" imgW="11497045" imgH="593425" progId="Word.Document.8">
                  <p:embed/>
                </p:oleObj>
              </mc:Choice>
              <mc:Fallback>
                <p:oleObj name="Document" r:id="rId1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4129" y="148475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9599251"/>
              </p:ext>
            </p:extLst>
          </p:nvPr>
        </p:nvGraphicFramePr>
        <p:xfrm>
          <a:off x="638556" y="2641727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1" name="Document" r:id="rId13" imgW="11497045" imgH="989162" progId="Word.Document.8">
                  <p:embed/>
                </p:oleObj>
              </mc:Choice>
              <mc:Fallback>
                <p:oleObj name="Document" r:id="rId13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38556" y="2641727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4679121" y="836676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53898" y="1827911"/>
            <a:ext cx="11373168" cy="1385063"/>
            <a:chOff x="274955" y="2526919"/>
            <a:chExt cx="11373168" cy="1385063"/>
          </a:xfrm>
        </p:grpSpPr>
        <p:sp>
          <p:nvSpPr>
            <p:cNvPr id="10" name="圆角矩形 9"/>
            <p:cNvSpPr/>
            <p:nvPr>
              <p:custDataLst>
                <p:tags r:id="rId4"/>
              </p:custDataLst>
            </p:nvPr>
          </p:nvSpPr>
          <p:spPr>
            <a:xfrm>
              <a:off x="274955" y="2639950"/>
              <a:ext cx="11373168" cy="127203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549562" y="2190022"/>
            <a:ext cx="11423713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两直线相交，最小距离为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0.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98044" y="61468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上任意两点最小距离为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943713"/>
              </p:ext>
            </p:extLst>
          </p:nvPr>
        </p:nvGraphicFramePr>
        <p:xfrm>
          <a:off x="447929" y="7747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15" name="Document" r:id="rId10" imgW="11497045" imgH="989162" progId="Word.Document.8">
                  <p:embed/>
                </p:oleObj>
              </mc:Choice>
              <mc:Fallback>
                <p:oleObj name="Document" r:id="rId10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47929" y="7747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7309545" y="963676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90398" y="1891411"/>
            <a:ext cx="11373168" cy="4129913"/>
            <a:chOff x="274955" y="2526919"/>
            <a:chExt cx="11373168" cy="4129913"/>
          </a:xfrm>
        </p:grpSpPr>
        <p:sp>
          <p:nvSpPr>
            <p:cNvPr id="12" name="圆角矩形 11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401688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/>
        </p:nvSpPr>
        <p:spPr>
          <a:xfrm>
            <a:off x="524035" y="2278922"/>
            <a:ext cx="11423713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因为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互相平行，所以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∶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∶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0" name="矩形 19"/>
          <p:cNvSpPr/>
          <p:nvPr>
            <p:custDataLst>
              <p:tags r:id="rId3"/>
            </p:custDataLst>
          </p:nvPr>
        </p:nvSpPr>
        <p:spPr>
          <a:xfrm>
            <a:off x="199771" y="150622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互相平行，则它们之间的距离是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4076369"/>
              </p:ext>
            </p:extLst>
          </p:nvPr>
        </p:nvGraphicFramePr>
        <p:xfrm>
          <a:off x="444500" y="8636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7" name="Document" r:id="rId10" imgW="11497045" imgH="989162" progId="Word.Document.8">
                  <p:embed/>
                </p:oleObj>
              </mc:Choice>
              <mc:Fallback>
                <p:oleObj name="Document" r:id="rId10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44500" y="8636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/>
        </p:nvSpPr>
        <p:spPr>
          <a:xfrm>
            <a:off x="530098" y="2888621"/>
            <a:ext cx="11423713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8264402"/>
              </p:ext>
            </p:extLst>
          </p:nvPr>
        </p:nvGraphicFramePr>
        <p:xfrm>
          <a:off x="625856" y="35179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8" name="Document" r:id="rId13" imgW="11497045" imgH="791114" progId="Word.Document.8">
                  <p:embed/>
                </p:oleObj>
              </mc:Choice>
              <mc:Fallback>
                <p:oleObj name="Document" r:id="rId13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25856" y="35179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5024450"/>
              </p:ext>
            </p:extLst>
          </p:nvPr>
        </p:nvGraphicFramePr>
        <p:xfrm>
          <a:off x="651256" y="4267200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59" name="Document" r:id="rId16" imgW="11497045" imgH="1384540" progId="Word.Document.8">
                  <p:embed/>
                </p:oleObj>
              </mc:Choice>
              <mc:Fallback>
                <p:oleObj name="Document" r:id="rId16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51256" y="4267200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9" grpId="0"/>
      <p:bldP spid="1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155254" y="133530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77888" y="2247265"/>
            <a:ext cx="11373168" cy="3125979"/>
            <a:chOff x="274955" y="2526919"/>
            <a:chExt cx="11373168" cy="3125979"/>
          </a:xfrm>
        </p:grpSpPr>
        <p:sp>
          <p:nvSpPr>
            <p:cNvPr id="11" name="圆角矩形 10"/>
            <p:cNvSpPr/>
            <p:nvPr>
              <p:custDataLst>
                <p:tags r:id="rId5"/>
              </p:custDataLst>
            </p:nvPr>
          </p:nvSpPr>
          <p:spPr>
            <a:xfrm>
              <a:off x="274955" y="2639950"/>
              <a:ext cx="11373168" cy="30129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3715646"/>
              </p:ext>
            </p:extLst>
          </p:nvPr>
        </p:nvGraphicFramePr>
        <p:xfrm>
          <a:off x="261938" y="214313"/>
          <a:ext cx="11458575" cy="1174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1" name="Document" r:id="rId11" imgW="11482499" imgH="1188803" progId="Word.Document.8">
                  <p:embed/>
                </p:oleObj>
              </mc:Choice>
              <mc:Fallback>
                <p:oleObj name="Document" r:id="rId11" imgW="11482499" imgH="118880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61938" y="214313"/>
                        <a:ext cx="11458575" cy="1174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601454"/>
              </p:ext>
            </p:extLst>
          </p:nvPr>
        </p:nvGraphicFramePr>
        <p:xfrm>
          <a:off x="457200" y="1447165"/>
          <a:ext cx="10248900" cy="889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2" name="Document" r:id="rId14" imgW="10254530" imgH="887083" progId="Word.Document.8">
                  <p:embed/>
                </p:oleObj>
              </mc:Choice>
              <mc:Fallback>
                <p:oleObj name="Document" r:id="rId14" imgW="10254530" imgH="88708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57200" y="1447165"/>
                        <a:ext cx="10248900" cy="889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9"/>
          <p:cNvSpPr txBox="1"/>
          <p:nvPr>
            <p:custDataLst>
              <p:tags r:id="rId3"/>
            </p:custDataLst>
          </p:nvPr>
        </p:nvSpPr>
        <p:spPr>
          <a:xfrm>
            <a:off x="2556951" y="1271681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6740238"/>
              </p:ext>
            </p:extLst>
          </p:nvPr>
        </p:nvGraphicFramePr>
        <p:xfrm>
          <a:off x="511429" y="26289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3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11429" y="26289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435117" y="3340308"/>
            <a:ext cx="10966708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n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274955" y="620649"/>
            <a:ext cx="11373168" cy="2808351"/>
            <a:chOff x="274955" y="2526919"/>
            <a:chExt cx="11373168" cy="2808351"/>
          </a:xfrm>
        </p:grpSpPr>
        <p:sp>
          <p:nvSpPr>
            <p:cNvPr id="12" name="圆角矩形 11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269532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406643"/>
              </p:ext>
            </p:extLst>
          </p:nvPr>
        </p:nvGraphicFramePr>
        <p:xfrm>
          <a:off x="435229" y="1014603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7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35229" y="1014603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380284" y="1831003"/>
            <a:ext cx="1107637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解得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7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n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n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17.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33492904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842895" y="1525935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矩形 11"/>
          <p:cNvSpPr/>
          <p:nvPr>
            <p:custDataLst>
              <p:tags r:id="rId3"/>
            </p:custDataLst>
          </p:nvPr>
        </p:nvSpPr>
        <p:spPr>
          <a:xfrm>
            <a:off x="205542" y="131479"/>
            <a:ext cx="1152612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5.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＞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轴、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轴上的截距相等，则直线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间的距离为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55688" y="2463292"/>
            <a:ext cx="11373168" cy="3494405"/>
            <a:chOff x="274955" y="2526919"/>
            <a:chExt cx="11373168" cy="3494405"/>
          </a:xfrm>
        </p:grpSpPr>
        <p:sp>
          <p:nvSpPr>
            <p:cNvPr id="17" name="圆角矩形 16"/>
            <p:cNvSpPr/>
            <p:nvPr>
              <p:custDataLst>
                <p:tags r:id="rId5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9" name="矩形 18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1" name="矩形 20"/>
          <p:cNvSpPr/>
          <p:nvPr/>
        </p:nvSpPr>
        <p:spPr>
          <a:xfrm>
            <a:off x="670306" y="2819146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＞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轴、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轴上的截距相等，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7787593"/>
              </p:ext>
            </p:extLst>
          </p:nvPr>
        </p:nvGraphicFramePr>
        <p:xfrm>
          <a:off x="676021" y="1421892"/>
          <a:ext cx="105410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0" name="Document" r:id="rId11" imgW="10546611" imgH="1178943" progId="Word.Document.8">
                  <p:embed/>
                </p:oleObj>
              </mc:Choice>
              <mc:Fallback>
                <p:oleObj name="Document" r:id="rId11" imgW="10546611" imgH="117894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76021" y="1421892"/>
                        <a:ext cx="105410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0177621"/>
              </p:ext>
            </p:extLst>
          </p:nvPr>
        </p:nvGraphicFramePr>
        <p:xfrm>
          <a:off x="752856" y="351853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1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52856" y="351853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652690" y="4372808"/>
            <a:ext cx="1118713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 smtClean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274955" y="620649"/>
            <a:ext cx="11373168" cy="2160271"/>
            <a:chOff x="274955" y="2526919"/>
            <a:chExt cx="11373168" cy="2160271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0472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4758844"/>
              </p:ext>
            </p:extLst>
          </p:nvPr>
        </p:nvGraphicFramePr>
        <p:xfrm>
          <a:off x="435229" y="1014603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5" name="Document" r:id="rId8" imgW="11497045" imgH="985927" progId="Word.Document.8">
                  <p:embed/>
                </p:oleObj>
              </mc:Choice>
              <mc:Fallback>
                <p:oleObj name="Document" r:id="rId8" imgW="11497045" imgH="98592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5229" y="1014603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2354966"/>
              </p:ext>
            </p:extLst>
          </p:nvPr>
        </p:nvGraphicFramePr>
        <p:xfrm>
          <a:off x="473329" y="1649984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6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73329" y="1649984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486795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1630045" y="1628775"/>
            <a:ext cx="8901430" cy="3887470"/>
            <a:chOff x="2341" y="2565"/>
            <a:chExt cx="14018" cy="6122"/>
          </a:xfrm>
        </p:grpSpPr>
        <p:sp>
          <p:nvSpPr>
            <p:cNvPr id="7" name="圆角矩形 6"/>
            <p:cNvSpPr/>
            <p:nvPr>
              <p:custDataLst>
                <p:tags r:id="rId8"/>
              </p:custDataLst>
            </p:nvPr>
          </p:nvSpPr>
          <p:spPr>
            <a:xfrm>
              <a:off x="2341" y="2565"/>
              <a:ext cx="14018" cy="6123"/>
            </a:xfrm>
            <a:prstGeom prst="roundRect">
              <a:avLst>
                <a:gd name="adj" fmla="val 5095"/>
              </a:avLst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>
              <a:off x="3281" y="4494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10"/>
              </p:custDataLst>
            </p:nvPr>
          </p:nvCxnSpPr>
          <p:spPr>
            <a:xfrm>
              <a:off x="3281" y="5626"/>
              <a:ext cx="1213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>
              <p:custDataLst>
                <p:tags r:id="rId11"/>
              </p:custDataLst>
            </p:nvPr>
          </p:nvCxnSpPr>
          <p:spPr>
            <a:xfrm>
              <a:off x="3281" y="6773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>
            <a:hlinkClick r:id="rId13" action="ppaction://hlinksldjump"/>
          </p:cNvPr>
          <p:cNvSpPr txBox="1"/>
          <p:nvPr>
            <p:custDataLst>
              <p:tags r:id="rId1"/>
            </p:custDataLst>
          </p:nvPr>
        </p:nvSpPr>
        <p:spPr>
          <a:xfrm>
            <a:off x="5651246" y="4573905"/>
            <a:ext cx="1699260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课时精练</a:t>
            </a:r>
          </a:p>
        </p:txBody>
      </p:sp>
      <p:sp>
        <p:nvSpPr>
          <p:cNvPr id="29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4" action="ppaction://hlinksldjump"/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07260" y="2347595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一、两条平行直线间的距离公式</a:t>
            </a:r>
          </a:p>
        </p:txBody>
      </p:sp>
      <p:sp>
        <p:nvSpPr>
          <p:cNvPr id="30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5" action="ppaction://hlinksldjump"/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07260" y="299212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二、由两平行直线之间的距离求参数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6" action="ppaction://hlinksldjump"/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207260" y="376936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defRPr/>
            </a:pPr>
            <a:r>
              <a:rPr lang="zh-CN" altLang="en-US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三、两平行直线间的距离的最值问题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>
            <a:hlinkClick r:id="rId17" action="ppaction://hlinksldjump"/>
          </p:cNvPr>
          <p:cNvSpPr txBox="1"/>
          <p:nvPr>
            <p:custDataLst>
              <p:tags r:id="rId5"/>
            </p:custDataLst>
          </p:nvPr>
        </p:nvSpPr>
        <p:spPr>
          <a:xfrm>
            <a:off x="3262630" y="4573905"/>
            <a:ext cx="1727835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课堂达标</a:t>
            </a:r>
          </a:p>
        </p:txBody>
      </p:sp>
      <p:sp>
        <p:nvSpPr>
          <p:cNvPr id="12" name="梯形 11"/>
          <p:cNvSpPr/>
          <p:nvPr>
            <p:custDataLst>
              <p:tags r:id="rId6"/>
            </p:custDataLst>
          </p:nvPr>
        </p:nvSpPr>
        <p:spPr>
          <a:xfrm rot="10800000">
            <a:off x="4944110" y="1485265"/>
            <a:ext cx="2388235" cy="530860"/>
          </a:xfrm>
          <a:prstGeom prst="trapezoid">
            <a:avLst/>
          </a:prstGeom>
          <a:solidFill>
            <a:srgbClr val="6CA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8"/>
          <p:cNvSpPr txBox="1"/>
          <p:nvPr>
            <p:custDataLst>
              <p:tags r:id="rId7"/>
            </p:custDataLst>
          </p:nvPr>
        </p:nvSpPr>
        <p:spPr>
          <a:xfrm>
            <a:off x="5088255" y="1557655"/>
            <a:ext cx="2036445" cy="40005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800" dirty="0" smtClean="0">
                <a:solidFill>
                  <a:prstClr val="white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内容索引</a:t>
            </a:r>
          </a:p>
        </p:txBody>
      </p:sp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555688" y="2132838"/>
            <a:ext cx="11373168" cy="2376297"/>
            <a:chOff x="274955" y="2526919"/>
            <a:chExt cx="11373168" cy="2376297"/>
          </a:xfrm>
        </p:grpSpPr>
        <p:sp>
          <p:nvSpPr>
            <p:cNvPr id="9" name="圆角矩形 8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226326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714725" y="2488692"/>
            <a:ext cx="11423713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可化为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218911" y="106079"/>
            <a:ext cx="11526120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6.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分别为直线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上任意一点，则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PQ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的</a:t>
            </a:r>
            <a:endParaRPr lang="en-US" altLang="zh-CN" sz="2600" b="1" kern="100" dirty="0" smtClean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endParaRPr lang="en-US" altLang="zh-CN" sz="2600" b="1" kern="100" dirty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Times New Roman"/>
              </a:rPr>
              <a:t>    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最小值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7483652"/>
              </p:ext>
            </p:extLst>
          </p:nvPr>
        </p:nvGraphicFramePr>
        <p:xfrm>
          <a:off x="2588768" y="1027303"/>
          <a:ext cx="5969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8" name="文档" r:id="rId9" imgW="598171" imgH="793624" progId="Word.Document.12">
                  <p:embed/>
                </p:oleObj>
              </mc:Choice>
              <mc:Fallback>
                <p:oleObj name="文档" r:id="rId9" imgW="598171" imgH="7936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588768" y="1027303"/>
                        <a:ext cx="5969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3368886"/>
              </p:ext>
            </p:extLst>
          </p:nvPr>
        </p:nvGraphicFramePr>
        <p:xfrm>
          <a:off x="791083" y="3264281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9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91083" y="3264281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454088" y="1789684"/>
            <a:ext cx="11373168" cy="3494405"/>
            <a:chOff x="274955" y="2526919"/>
            <a:chExt cx="11373168" cy="3494405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/>
        </p:nvSpPr>
        <p:spPr>
          <a:xfrm>
            <a:off x="568706" y="2170938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两条平行直线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，可得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590327"/>
              </p:ext>
            </p:extLst>
          </p:nvPr>
        </p:nvGraphicFramePr>
        <p:xfrm>
          <a:off x="237871" y="188595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10" name="Document" r:id="rId8" imgW="11497045" imgH="1384540" progId="Word.Document.8">
                  <p:embed/>
                </p:oleObj>
              </mc:Choice>
              <mc:Fallback>
                <p:oleObj name="Document" r:id="rId8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7871" y="188595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679532" y="1005014"/>
            <a:ext cx="152798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11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或－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15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2495308"/>
              </p:ext>
            </p:extLst>
          </p:nvPr>
        </p:nvGraphicFramePr>
        <p:xfrm>
          <a:off x="663829" y="28321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11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3829" y="28321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8731447"/>
              </p:ext>
            </p:extLst>
          </p:nvPr>
        </p:nvGraphicFramePr>
        <p:xfrm>
          <a:off x="676656" y="3645027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12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76656" y="3645027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3157148"/>
              </p:ext>
            </p:extLst>
          </p:nvPr>
        </p:nvGraphicFramePr>
        <p:xfrm>
          <a:off x="689356" y="4585335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13" name="Document" r:id="rId17" imgW="11497045" imgH="593425" progId="Word.Document.8">
                  <p:embed/>
                </p:oleObj>
              </mc:Choice>
              <mc:Fallback>
                <p:oleObj name="Document" r:id="rId1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89356" y="4585335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utoUpdateAnimBg="0"/>
      <p:bldP spid="3" grpId="0" autoUpdateAnimBg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117288" y="226822"/>
            <a:ext cx="107433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 panose="02020603050405020304"/>
                <a:ea typeface="宋体" panose="02010600030101010101" pitchFamily="2" charset="-122"/>
                <a:sym typeface="Times New Roman" panose="02020603050405020304"/>
              </a:rPr>
              <a:t>(4</a:t>
            </a:r>
            <a:r>
              <a:rPr lang="zh-CN" altLang="en-US" sz="2600" b="1" dirty="0">
                <a:solidFill>
                  <a:srgbClr val="C00000"/>
                </a:solidFill>
                <a:latin typeface="Times New Roman" panose="02020603050405020304"/>
                <a:ea typeface="宋体" panose="02010600030101010101" pitchFamily="2" charset="-122"/>
                <a:sym typeface="Times New Roman" panose="02020603050405020304"/>
              </a:rPr>
              <a:t>，</a:t>
            </a:r>
            <a:r>
              <a:rPr lang="en-US" altLang="zh-CN" sz="2600" b="1" dirty="0">
                <a:solidFill>
                  <a:srgbClr val="C00000"/>
                </a:solidFill>
                <a:latin typeface="Times New Roman" panose="02020603050405020304"/>
                <a:ea typeface="宋体" panose="02010600030101010101" pitchFamily="2" charset="-122"/>
                <a:sym typeface="Times New Roman" panose="02020603050405020304"/>
              </a:rPr>
              <a:t>5)</a:t>
            </a:r>
            <a:endParaRPr lang="zh-CN" altLang="en-US" sz="2600" dirty="0">
              <a:solidFill>
                <a:srgbClr val="C00000"/>
              </a:solidFill>
              <a:latin typeface="Times New Roman" panose="02020603050405020304"/>
              <a:ea typeface="宋体" panose="02010600030101010101" pitchFamily="2" charset="-122"/>
              <a:sym typeface="Times New Roman" panose="02020603050405020304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92188" y="1586484"/>
            <a:ext cx="11373168" cy="4434840"/>
            <a:chOff x="274955" y="2526919"/>
            <a:chExt cx="11373168" cy="4434840"/>
          </a:xfrm>
        </p:grpSpPr>
        <p:sp>
          <p:nvSpPr>
            <p:cNvPr id="11" name="圆角矩形 10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432181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06806" y="1929638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经过定点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sp>
        <p:nvSpPr>
          <p:cNvPr id="19" name="矩形 18"/>
          <p:cNvSpPr/>
          <p:nvPr>
            <p:custDataLst>
              <p:tags r:id="rId2"/>
            </p:custDataLst>
          </p:nvPr>
        </p:nvSpPr>
        <p:spPr>
          <a:xfrm>
            <a:off x="168111" y="163195"/>
            <a:ext cx="1152612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8.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关于点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对称，则直线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恒过定点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的距离的最大值是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7433914"/>
              </p:ext>
            </p:extLst>
          </p:nvPr>
        </p:nvGraphicFramePr>
        <p:xfrm>
          <a:off x="4279265" y="760730"/>
          <a:ext cx="8001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4" name="文档" r:id="rId9" imgW="801160" imgH="595308" progId="Word.Document.12">
                  <p:embed/>
                </p:oleObj>
              </mc:Choice>
              <mc:Fallback>
                <p:oleObj name="文档" r:id="rId9" imgW="801160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279265" y="760730"/>
                        <a:ext cx="8001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/>
        </p:nvSpPr>
        <p:spPr>
          <a:xfrm>
            <a:off x="631825" y="2593511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50000"/>
              </a:lnSpc>
              <a:tabLst>
                <a:tab pos="2430780" algn="l"/>
              </a:tabLst>
            </a:pP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又两直线关于点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对称，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  <a:p>
            <a:pPr lvl="0" algn="just">
              <a:lnSpc>
                <a:spcPct val="150000"/>
              </a:lnSpc>
              <a:tabLst>
                <a:tab pos="2430780" algn="l"/>
              </a:tabLst>
            </a:pP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则两直线经过的定点也关于点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对称，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0610518"/>
              </p:ext>
            </p:extLst>
          </p:nvPr>
        </p:nvGraphicFramePr>
        <p:xfrm>
          <a:off x="702056" y="38735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5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02056" y="38735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2683336"/>
              </p:ext>
            </p:extLst>
          </p:nvPr>
        </p:nvGraphicFramePr>
        <p:xfrm>
          <a:off x="733425" y="4546600"/>
          <a:ext cx="76835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6" name="Document" r:id="rId15" imgW="7682313" imgH="1183981" progId="Word.Document.8">
                  <p:embed/>
                </p:oleObj>
              </mc:Choice>
              <mc:Fallback>
                <p:oleObj name="Document" r:id="rId15" imgW="7682313" imgH="118398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33425" y="4546600"/>
                        <a:ext cx="76835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1163510"/>
              </p:ext>
            </p:extLst>
          </p:nvPr>
        </p:nvGraphicFramePr>
        <p:xfrm>
          <a:off x="714756" y="5195316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7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14756" y="5195316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  <p:bldP spid="1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05402" y="1040003"/>
            <a:ext cx="11297729" cy="4981321"/>
            <a:chOff x="364998" y="1916811"/>
            <a:chExt cx="11297729" cy="4981321"/>
          </a:xfrm>
        </p:grpSpPr>
        <p:sp>
          <p:nvSpPr>
            <p:cNvPr id="27" name="圆角矩形 26"/>
            <p:cNvSpPr/>
            <p:nvPr>
              <p:custDataLst>
                <p:tags r:id="rId4"/>
              </p:custDataLst>
            </p:nvPr>
          </p:nvSpPr>
          <p:spPr>
            <a:xfrm>
              <a:off x="364998" y="2029841"/>
              <a:ext cx="11297729" cy="486829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5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187071" y="150495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9.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平行，求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间的距离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05549" y="1306830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由题意知，直线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平行，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629108" y="1967611"/>
            <a:ext cx="10858127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则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解得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重合；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2354858"/>
              </p:ext>
            </p:extLst>
          </p:nvPr>
        </p:nvGraphicFramePr>
        <p:xfrm>
          <a:off x="702056" y="38608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0" name="Document" r:id="rId10" imgW="11497045" imgH="791114" progId="Word.Document.8">
                  <p:embed/>
                </p:oleObj>
              </mc:Choice>
              <mc:Fallback>
                <p:oleObj name="Document" r:id="rId10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02056" y="38608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0380338"/>
              </p:ext>
            </p:extLst>
          </p:nvPr>
        </p:nvGraphicFramePr>
        <p:xfrm>
          <a:off x="778383" y="4446397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1" name="Document" r:id="rId13" imgW="11497045" imgH="1384540" progId="Word.Document.8">
                  <p:embed/>
                </p:oleObj>
              </mc:Choice>
              <mc:Fallback>
                <p:oleObj name="Document" r:id="rId13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78383" y="4446397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174371" y="131070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10.(1)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求平行于直线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，且与它的距离是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的直线方程；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41198" y="900176"/>
            <a:ext cx="11297729" cy="3608959"/>
            <a:chOff x="364998" y="1916811"/>
            <a:chExt cx="11297729" cy="3608959"/>
          </a:xfrm>
        </p:grpSpPr>
        <p:sp>
          <p:nvSpPr>
            <p:cNvPr id="17" name="圆角矩形 16"/>
            <p:cNvSpPr/>
            <p:nvPr>
              <p:custDataLst>
                <p:tags r:id="rId3"/>
              </p:custDataLst>
            </p:nvPr>
          </p:nvSpPr>
          <p:spPr>
            <a:xfrm>
              <a:off x="364998" y="2029841"/>
              <a:ext cx="11297729" cy="349592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20" name="矩形 19"/>
          <p:cNvSpPr/>
          <p:nvPr/>
        </p:nvSpPr>
        <p:spPr>
          <a:xfrm>
            <a:off x="554045" y="1128903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设所求直线方程为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0.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8592545"/>
              </p:ext>
            </p:extLst>
          </p:nvPr>
        </p:nvGraphicFramePr>
        <p:xfrm>
          <a:off x="689356" y="17653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3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9356" y="17653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136062"/>
              </p:ext>
            </p:extLst>
          </p:nvPr>
        </p:nvGraphicFramePr>
        <p:xfrm>
          <a:off x="676656" y="2794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4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76656" y="2794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6987101"/>
              </p:ext>
            </p:extLst>
          </p:nvPr>
        </p:nvGraphicFramePr>
        <p:xfrm>
          <a:off x="663956" y="3441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5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63956" y="3441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0732447"/>
              </p:ext>
            </p:extLst>
          </p:nvPr>
        </p:nvGraphicFramePr>
        <p:xfrm>
          <a:off x="231902" y="264922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06" name="Document" r:id="rId7" imgW="11497045" imgH="989162" progId="Word.Document.8">
                  <p:embed/>
                </p:oleObj>
              </mc:Choice>
              <mc:Fallback>
                <p:oleObj name="Document" r:id="rId7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231902" y="264922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5" name="组合 14"/>
          <p:cNvGrpSpPr/>
          <p:nvPr/>
        </p:nvGrpSpPr>
        <p:grpSpPr>
          <a:xfrm>
            <a:off x="314071" y="1256030"/>
            <a:ext cx="11297729" cy="3901185"/>
            <a:chOff x="389254" y="2564892"/>
            <a:chExt cx="11297729" cy="3901185"/>
          </a:xfrm>
        </p:grpSpPr>
        <p:sp>
          <p:nvSpPr>
            <p:cNvPr id="16" name="圆角矩形 15"/>
            <p:cNvSpPr/>
            <p:nvPr>
              <p:custDataLst>
                <p:tags r:id="rId2"/>
              </p:custDataLst>
            </p:nvPr>
          </p:nvSpPr>
          <p:spPr>
            <a:xfrm>
              <a:off x="389254" y="2677922"/>
              <a:ext cx="11297729" cy="378815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9" name="矩形 18"/>
          <p:cNvSpPr/>
          <p:nvPr/>
        </p:nvSpPr>
        <p:spPr>
          <a:xfrm>
            <a:off x="441339" y="1580168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设所求直线方程为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2754159"/>
              </p:ext>
            </p:extLst>
          </p:nvPr>
        </p:nvGraphicFramePr>
        <p:xfrm>
          <a:off x="511429" y="21971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07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11429" y="21971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6275800"/>
              </p:ext>
            </p:extLst>
          </p:nvPr>
        </p:nvGraphicFramePr>
        <p:xfrm>
          <a:off x="536829" y="31623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08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36829" y="31623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2277439"/>
              </p:ext>
            </p:extLst>
          </p:nvPr>
        </p:nvGraphicFramePr>
        <p:xfrm>
          <a:off x="524256" y="4191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09" name="Document" r:id="rId17" imgW="11497045" imgH="593425" progId="Word.Document.8">
                  <p:embed/>
                </p:oleObj>
              </mc:Choice>
              <mc:Fallback>
                <p:oleObj name="Document" r:id="rId1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24256" y="4191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774355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7430262" y="1564035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矩形 29"/>
          <p:cNvSpPr/>
          <p:nvPr>
            <p:custDataLst>
              <p:tags r:id="rId3"/>
            </p:custDataLst>
          </p:nvPr>
        </p:nvSpPr>
        <p:spPr>
          <a:xfrm>
            <a:off x="326110" y="705924"/>
            <a:ext cx="11641381" cy="18148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3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两条平行直线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分别过点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，它们分别绕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旋转，但始终保持平行，则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之间的距离不可能为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355600" indent="-355600" algn="just">
              <a:lnSpc>
                <a:spcPct val="13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	A.1 </a:t>
            </a:r>
            <a:r>
              <a:rPr lang="en-US" altLang="zh-CN" sz="2600" b="1" kern="100" dirty="0">
                <a:latin typeface="Times New Roman"/>
                <a:cs typeface="Courier New"/>
              </a:rPr>
              <a:t>	B.3 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C.5 		</a:t>
            </a:r>
            <a:r>
              <a:rPr lang="en-US" altLang="zh-CN" sz="2600" b="1" kern="100" dirty="0">
                <a:latin typeface="Times New Roman"/>
                <a:cs typeface="Courier New"/>
              </a:rPr>
              <a:t>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D.7</a:t>
            </a:r>
          </a:p>
          <a:p>
            <a:pPr marL="355600" indent="-355600" algn="just">
              <a:lnSpc>
                <a:spcPct val="130000"/>
              </a:lnSpc>
              <a:spcAft>
                <a:spcPts val="0"/>
              </a:spcAft>
              <a:tabLst>
                <a:tab pos="2430780" algn="l"/>
              </a:tabLst>
            </a:pP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618934" y="2412365"/>
            <a:ext cx="11373168" cy="2312797"/>
            <a:chOff x="274955" y="2526919"/>
            <a:chExt cx="11373168" cy="2312797"/>
          </a:xfrm>
        </p:grpSpPr>
        <p:sp>
          <p:nvSpPr>
            <p:cNvPr id="19" name="圆角矩形 18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219976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1" name="矩形 20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2" name="图片 21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3" name="矩形 22"/>
          <p:cNvSpPr/>
          <p:nvPr/>
        </p:nvSpPr>
        <p:spPr>
          <a:xfrm>
            <a:off x="719722" y="2698276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当两直线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PQ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垂直时，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0047959"/>
              </p:ext>
            </p:extLst>
          </p:nvPr>
        </p:nvGraphicFramePr>
        <p:xfrm>
          <a:off x="829183" y="3429254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12" name="Document" r:id="rId10" imgW="11497045" imgH="593425" progId="Word.Document.8">
                  <p:embed/>
                </p:oleObj>
              </mc:Choice>
              <mc:Fallback>
                <p:oleObj name="Document" r:id="rId1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29183" y="3429254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0674135"/>
              </p:ext>
            </p:extLst>
          </p:nvPr>
        </p:nvGraphicFramePr>
        <p:xfrm>
          <a:off x="841756" y="40894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13" name="Document" r:id="rId13" imgW="11497045" imgH="593425" progId="Word.Document.8">
                  <p:embed/>
                </p:oleObj>
              </mc:Choice>
              <mc:Fallback>
                <p:oleObj name="Document" r:id="rId1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41756" y="40894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3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9"/>
          <p:cNvSpPr txBox="1"/>
          <p:nvPr>
            <p:custDataLst>
              <p:tags r:id="rId2"/>
            </p:custDataLst>
          </p:nvPr>
        </p:nvSpPr>
        <p:spPr>
          <a:xfrm>
            <a:off x="4965065" y="2148616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6645550"/>
              </p:ext>
            </p:extLst>
          </p:nvPr>
        </p:nvGraphicFramePr>
        <p:xfrm>
          <a:off x="261938" y="190500"/>
          <a:ext cx="11458575" cy="1970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6" name="Document" r:id="rId6" imgW="11482499" imgH="1981218" progId="Word.Document.8">
                  <p:embed/>
                </p:oleObj>
              </mc:Choice>
              <mc:Fallback>
                <p:oleObj name="Document" r:id="rId6" imgW="11482499" imgH="198121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1938" y="190500"/>
                        <a:ext cx="11458575" cy="1970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6904319"/>
              </p:ext>
            </p:extLst>
          </p:nvPr>
        </p:nvGraphicFramePr>
        <p:xfrm>
          <a:off x="466598" y="2235200"/>
          <a:ext cx="114808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37" name="Document" r:id="rId9" imgW="11497045" imgH="1582588" progId="Word.Document.8">
                  <p:embed/>
                </p:oleObj>
              </mc:Choice>
              <mc:Fallback>
                <p:oleObj name="Document" r:id="rId9" imgW="11497045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66598" y="2235200"/>
                        <a:ext cx="114808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9"/>
          <p:cNvSpPr txBox="1"/>
          <p:nvPr>
            <p:custDataLst>
              <p:tags r:id="rId3"/>
            </p:custDataLst>
          </p:nvPr>
        </p:nvSpPr>
        <p:spPr>
          <a:xfrm>
            <a:off x="212471" y="286019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91934" y="620649"/>
            <a:ext cx="11373168" cy="4536567"/>
            <a:chOff x="274955" y="2526919"/>
            <a:chExt cx="11373168" cy="4536567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442353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3" name="矩形 12"/>
          <p:cNvSpPr/>
          <p:nvPr/>
        </p:nvSpPr>
        <p:spPr>
          <a:xfrm>
            <a:off x="554622" y="919260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是方程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的两个实根，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42798" y="1490859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9781954"/>
              </p:ext>
            </p:extLst>
          </p:nvPr>
        </p:nvGraphicFramePr>
        <p:xfrm>
          <a:off x="676656" y="21463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69" name="Document" r:id="rId8" imgW="11497045" imgH="791114" progId="Word.Document.8">
                  <p:embed/>
                </p:oleObj>
              </mc:Choice>
              <mc:Fallback>
                <p:oleObj name="Document" r:id="rId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76656" y="21463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3320167"/>
              </p:ext>
            </p:extLst>
          </p:nvPr>
        </p:nvGraphicFramePr>
        <p:xfrm>
          <a:off x="676656" y="29972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70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76656" y="29972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2661767"/>
              </p:ext>
            </p:extLst>
          </p:nvPr>
        </p:nvGraphicFramePr>
        <p:xfrm>
          <a:off x="638556" y="37211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71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8556" y="37211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2"/>
            </p:custDataLst>
          </p:nvPr>
        </p:nvSpPr>
        <p:spPr>
          <a:xfrm>
            <a:off x="205466" y="74295"/>
            <a:ext cx="1129901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13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设直线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  (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宋体"/>
                <a:cs typeface="Times New Roman"/>
              </a:rPr>
              <a:t>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之间的距离；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53898" y="1472057"/>
            <a:ext cx="11297729" cy="4117213"/>
            <a:chOff x="389254" y="2564892"/>
            <a:chExt cx="11297729" cy="4117213"/>
          </a:xfrm>
        </p:grpSpPr>
        <p:sp>
          <p:nvSpPr>
            <p:cNvPr id="27" name="圆角矩形 26"/>
            <p:cNvSpPr/>
            <p:nvPr>
              <p:custDataLst>
                <p:tags r:id="rId4"/>
              </p:custDataLst>
            </p:nvPr>
          </p:nvSpPr>
          <p:spPr>
            <a:xfrm>
              <a:off x="389254" y="2677923"/>
              <a:ext cx="11297729" cy="400418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5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/>
        </p:nvSpPr>
        <p:spPr>
          <a:xfrm>
            <a:off x="606566" y="1821595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1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m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且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m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398348"/>
              </p:ext>
            </p:extLst>
          </p:nvPr>
        </p:nvGraphicFramePr>
        <p:xfrm>
          <a:off x="689356" y="24765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4" name="Document" r:id="rId10" imgW="11497045" imgH="989162" progId="Word.Document.8">
                  <p:embed/>
                </p:oleObj>
              </mc:Choice>
              <mc:Fallback>
                <p:oleObj name="Document" r:id="rId10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89356" y="24765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574817" y="3473202"/>
            <a:ext cx="10966708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 smtClean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7249626"/>
              </p:ext>
            </p:extLst>
          </p:nvPr>
        </p:nvGraphicFramePr>
        <p:xfrm>
          <a:off x="663956" y="41910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85" name="Document" r:id="rId13" imgW="11497045" imgH="989162" progId="Word.Document.8">
                  <p:embed/>
                </p:oleObj>
              </mc:Choice>
              <mc:Fallback>
                <p:oleObj name="Document" r:id="rId13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63956" y="41910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368550" y="32169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两条平行直线间的距离公式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218166" y="80270"/>
            <a:ext cx="1129901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与两坐标轴的正半轴围成的三角形的面积最大，求直线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52298" y="862076"/>
            <a:ext cx="11652631" cy="4511167"/>
            <a:chOff x="389254" y="2564892"/>
            <a:chExt cx="11652631" cy="4511167"/>
          </a:xfrm>
        </p:grpSpPr>
        <p:sp>
          <p:nvSpPr>
            <p:cNvPr id="13" name="圆角矩形 12"/>
            <p:cNvSpPr/>
            <p:nvPr>
              <p:custDataLst>
                <p:tags r:id="rId4"/>
              </p:custDataLst>
            </p:nvPr>
          </p:nvSpPr>
          <p:spPr>
            <a:xfrm>
              <a:off x="389254" y="2677923"/>
              <a:ext cx="11652631" cy="439813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5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7028692"/>
              </p:ext>
            </p:extLst>
          </p:nvPr>
        </p:nvGraphicFramePr>
        <p:xfrm>
          <a:off x="524129" y="125603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4" name="Document" r:id="rId10" imgW="11497045" imgH="989162" progId="Word.Document.8">
                  <p:embed/>
                </p:oleObj>
              </mc:Choice>
              <mc:Fallback>
                <p:oleObj name="Document" r:id="rId10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24129" y="125603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矩形 10"/>
          <p:cNvSpPr/>
          <p:nvPr>
            <p:custDataLst>
              <p:tags r:id="rId3"/>
            </p:custDataLst>
          </p:nvPr>
        </p:nvSpPr>
        <p:spPr>
          <a:xfrm>
            <a:off x="485917" y="2266067"/>
            <a:ext cx="10966708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＜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＜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6500669"/>
              </p:ext>
            </p:extLst>
          </p:nvPr>
        </p:nvGraphicFramePr>
        <p:xfrm>
          <a:off x="460629" y="29464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5" name="Document" r:id="rId13" imgW="11497045" imgH="791114" progId="Word.Document.8">
                  <p:embed/>
                </p:oleObj>
              </mc:Choice>
              <mc:Fallback>
                <p:oleObj name="Document" r:id="rId13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60629" y="29464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3094971"/>
              </p:ext>
            </p:extLst>
          </p:nvPr>
        </p:nvGraphicFramePr>
        <p:xfrm>
          <a:off x="524129" y="37465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6" name="Document" r:id="rId16" imgW="11497045" imgH="791114" progId="Word.Document.8">
                  <p:embed/>
                </p:oleObj>
              </mc:Choice>
              <mc:Fallback>
                <p:oleObj name="Document" r:id="rId16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24129" y="37465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9409267"/>
              </p:ext>
            </p:extLst>
          </p:nvPr>
        </p:nvGraphicFramePr>
        <p:xfrm>
          <a:off x="486029" y="4572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7" name="Document" r:id="rId19" imgW="11497045" imgH="593425" progId="Word.Document.8">
                  <p:embed/>
                </p:oleObj>
              </mc:Choice>
              <mc:Fallback>
                <p:oleObj name="Document" r:id="rId1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486029" y="4572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9869940"/>
              </p:ext>
            </p:extLst>
          </p:nvPr>
        </p:nvGraphicFramePr>
        <p:xfrm>
          <a:off x="342900" y="862076"/>
          <a:ext cx="114808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54" name="Document" r:id="rId7" imgW="11497045" imgH="1582588" progId="Word.Document.8">
                  <p:embed/>
                </p:oleObj>
              </mc:Choice>
              <mc:Fallback>
                <p:oleObj name="Document" r:id="rId7" imgW="11497045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42900" y="862076"/>
                        <a:ext cx="114808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1988728"/>
              </p:ext>
            </p:extLst>
          </p:nvPr>
        </p:nvGraphicFramePr>
        <p:xfrm>
          <a:off x="504698" y="2336165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55" name="Document" r:id="rId10" imgW="11497045" imgH="593425" progId="Word.Document.8">
                  <p:embed/>
                </p:oleObj>
              </mc:Choice>
              <mc:Fallback>
                <p:oleObj name="Document" r:id="rId1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04698" y="2336165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组合 9"/>
          <p:cNvGrpSpPr/>
          <p:nvPr/>
        </p:nvGrpSpPr>
        <p:grpSpPr>
          <a:xfrm>
            <a:off x="516254" y="2996946"/>
            <a:ext cx="11297729" cy="3024378"/>
            <a:chOff x="389254" y="2564892"/>
            <a:chExt cx="11297729" cy="3024378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389254" y="2677923"/>
              <a:ext cx="11297729" cy="291134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2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02572986"/>
              </p:ext>
            </p:extLst>
          </p:nvPr>
        </p:nvGraphicFramePr>
        <p:xfrm>
          <a:off x="682625" y="3328162"/>
          <a:ext cx="10833100" cy="1435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56" name="Document" r:id="rId14" imgW="10838692" imgH="1429828" progId="Word.Document.8">
                  <p:embed/>
                </p:oleObj>
              </mc:Choice>
              <mc:Fallback>
                <p:oleObj name="Document" r:id="rId14" imgW="10838692" imgH="142982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82625" y="3328162"/>
                        <a:ext cx="10833100" cy="1435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1792686"/>
              </p:ext>
            </p:extLst>
          </p:nvPr>
        </p:nvGraphicFramePr>
        <p:xfrm>
          <a:off x="676656" y="3848354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57" name="Document" r:id="rId17" imgW="11497045" imgH="1384540" progId="Word.Document.8">
                  <p:embed/>
                </p:oleObj>
              </mc:Choice>
              <mc:Fallback>
                <p:oleObj name="Document" r:id="rId17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76656" y="3848354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6187875"/>
              </p:ext>
            </p:extLst>
          </p:nvPr>
        </p:nvGraphicFramePr>
        <p:xfrm>
          <a:off x="663956" y="513181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58" name="Document" r:id="rId20" imgW="11497045" imgH="791114" progId="Word.Document.8">
                  <p:embed/>
                </p:oleObj>
              </mc:Choice>
              <mc:Fallback>
                <p:oleObj name="Document" r:id="rId20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63956" y="513181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52754" y="3365373"/>
            <a:ext cx="11297729" cy="2871977"/>
            <a:chOff x="389254" y="2564892"/>
            <a:chExt cx="11297729" cy="2871977"/>
          </a:xfrm>
        </p:grpSpPr>
        <p:sp>
          <p:nvSpPr>
            <p:cNvPr id="20" name="圆角矩形 19"/>
            <p:cNvSpPr/>
            <p:nvPr>
              <p:custDataLst>
                <p:tags r:id="rId2"/>
              </p:custDataLst>
            </p:nvPr>
          </p:nvSpPr>
          <p:spPr>
            <a:xfrm>
              <a:off x="389254" y="2677922"/>
              <a:ext cx="11297729" cy="275894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2" name="图片 21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23" name="矩形 22"/>
          <p:cNvSpPr/>
          <p:nvPr/>
        </p:nvSpPr>
        <p:spPr>
          <a:xfrm>
            <a:off x="549698" y="3651411"/>
            <a:ext cx="10761654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0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点满足条件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②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点在与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平行的直线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′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006655"/>
              </p:ext>
            </p:extLst>
          </p:nvPr>
        </p:nvGraphicFramePr>
        <p:xfrm>
          <a:off x="381000" y="175895"/>
          <a:ext cx="11480800" cy="3162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54" name="Document" r:id="rId8" imgW="11497045" imgH="3164816" progId="Word.Document.8">
                  <p:embed/>
                </p:oleObj>
              </mc:Choice>
              <mc:Fallback>
                <p:oleObj name="Document" r:id="rId8" imgW="11497045" imgH="316481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1000" y="175895"/>
                        <a:ext cx="11480800" cy="3162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0670410"/>
              </p:ext>
            </p:extLst>
          </p:nvPr>
        </p:nvGraphicFramePr>
        <p:xfrm>
          <a:off x="644525" y="4687062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55" name="Document" r:id="rId11" imgW="11497045" imgH="1384540" progId="Word.Document.8">
                  <p:embed/>
                </p:oleObj>
              </mc:Choice>
              <mc:Fallback>
                <p:oleObj name="Document" r:id="rId11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44525" y="4687062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26898" y="404622"/>
            <a:ext cx="11652631" cy="5400675"/>
            <a:chOff x="389254" y="2564892"/>
            <a:chExt cx="11652631" cy="5400675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389254" y="2677923"/>
              <a:ext cx="11652631" cy="528764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5292523"/>
              </p:ext>
            </p:extLst>
          </p:nvPr>
        </p:nvGraphicFramePr>
        <p:xfrm>
          <a:off x="495300" y="800100"/>
          <a:ext cx="112903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0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95300" y="800100"/>
                        <a:ext cx="112903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7405507"/>
              </p:ext>
            </p:extLst>
          </p:nvPr>
        </p:nvGraphicFramePr>
        <p:xfrm>
          <a:off x="457200" y="2451100"/>
          <a:ext cx="112903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1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57200" y="2451100"/>
                        <a:ext cx="112903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87285930"/>
              </p:ext>
            </p:extLst>
          </p:nvPr>
        </p:nvGraphicFramePr>
        <p:xfrm>
          <a:off x="511429" y="1484757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2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11429" y="1484757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2368586"/>
              </p:ext>
            </p:extLst>
          </p:nvPr>
        </p:nvGraphicFramePr>
        <p:xfrm>
          <a:off x="498729" y="30608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3" name="Document" r:id="rId17" imgW="11497045" imgH="593425" progId="Word.Document.8">
                  <p:embed/>
                </p:oleObj>
              </mc:Choice>
              <mc:Fallback>
                <p:oleObj name="Document" r:id="rId1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98729" y="30608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5182336"/>
              </p:ext>
            </p:extLst>
          </p:nvPr>
        </p:nvGraphicFramePr>
        <p:xfrm>
          <a:off x="498729" y="36703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4" name="Document" r:id="rId20" imgW="11497045" imgH="593425" progId="Word.Document.8">
                  <p:embed/>
                </p:oleObj>
              </mc:Choice>
              <mc:Fallback>
                <p:oleObj name="Document" r:id="rId2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98729" y="36703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992540"/>
              </p:ext>
            </p:extLst>
          </p:nvPr>
        </p:nvGraphicFramePr>
        <p:xfrm>
          <a:off x="562229" y="4279900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5" name="Document" r:id="rId23" imgW="11497045" imgH="1384540" progId="Word.Document.8">
                  <p:embed/>
                </p:oleObj>
              </mc:Choice>
              <mc:Fallback>
                <p:oleObj name="Document" r:id="rId23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562229" y="4279900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121569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326898" y="404622"/>
            <a:ext cx="11652631" cy="4536567"/>
            <a:chOff x="389254" y="2564892"/>
            <a:chExt cx="11652631" cy="4536567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389254" y="2677923"/>
              <a:ext cx="11652631" cy="442353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6269171"/>
              </p:ext>
            </p:extLst>
          </p:nvPr>
        </p:nvGraphicFramePr>
        <p:xfrm>
          <a:off x="495300" y="800100"/>
          <a:ext cx="11099800" cy="95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18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95300" y="800100"/>
                        <a:ext cx="11099800" cy="95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7581238"/>
              </p:ext>
            </p:extLst>
          </p:nvPr>
        </p:nvGraphicFramePr>
        <p:xfrm>
          <a:off x="508000" y="1485900"/>
          <a:ext cx="11290300" cy="1549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19" name="Document" r:id="rId11" imgW="11497045" imgH="1582588" progId="Word.Document.8">
                  <p:embed/>
                </p:oleObj>
              </mc:Choice>
              <mc:Fallback>
                <p:oleObj name="Document" r:id="rId11" imgW="11497045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08000" y="1485900"/>
                        <a:ext cx="11290300" cy="1549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2411182"/>
              </p:ext>
            </p:extLst>
          </p:nvPr>
        </p:nvGraphicFramePr>
        <p:xfrm>
          <a:off x="487363" y="2933700"/>
          <a:ext cx="11174412" cy="962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20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87363" y="2933700"/>
                        <a:ext cx="11174412" cy="962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6014492"/>
              </p:ext>
            </p:extLst>
          </p:nvPr>
        </p:nvGraphicFramePr>
        <p:xfrm>
          <a:off x="511175" y="3811588"/>
          <a:ext cx="11174413" cy="13430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21" name="Document" r:id="rId17" imgW="11497045" imgH="1378789" progId="Word.Document.8">
                  <p:embed/>
                </p:oleObj>
              </mc:Choice>
              <mc:Fallback>
                <p:oleObj name="Document" r:id="rId17" imgW="11497045" imgH="137878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11175" y="3811588"/>
                        <a:ext cx="11174413" cy="13430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949762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45" y="-4919"/>
            <a:ext cx="12209490" cy="6867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1932305" y="2492375"/>
            <a:ext cx="1216660" cy="13544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创新设计字体-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>
            <a:lum bright="100000"/>
          </a:blip>
          <a:stretch>
            <a:fillRect/>
          </a:stretch>
        </p:blipFill>
        <p:spPr>
          <a:xfrm>
            <a:off x="1950403" y="2564765"/>
            <a:ext cx="1180465" cy="1209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211126" y="2494791"/>
            <a:ext cx="4648455" cy="582295"/>
          </a:xfrm>
          <a:prstGeom prst="rect">
            <a:avLst/>
          </a:prstGeom>
        </p:spPr>
        <p:txBody>
          <a:bodyPr wrap="square" lIns="91410" tIns="45704" rIns="91410" bIns="45704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本课结束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3206825" y="2929049"/>
            <a:ext cx="7465308" cy="913055"/>
          </a:xfrm>
          <a:prstGeom prst="rect">
            <a:avLst/>
          </a:prstGeom>
        </p:spPr>
        <p:txBody>
          <a:bodyPr vert="horz" lIns="91412" tIns="45707" rIns="91412" bIns="45707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更多精彩内容请登录：</a:t>
            </a:r>
            <a:r>
              <a:rPr lang="en-US" altLang="zh-CN" sz="2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www.xinjiaoyu.com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49873" y="163195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1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如图所示，已知两平行直线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的方程，并且从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上</a:t>
            </a:r>
            <a:endParaRPr lang="en-US" altLang="zh-CN" sz="2600" b="1" kern="100" dirty="0" smtClean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Times New Roman"/>
              </a:rPr>
              <a:t>	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任选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一点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，思考如何求出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2050" name="Picture 2" descr="B78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66473" y="137795"/>
            <a:ext cx="2103642" cy="2153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563876" y="1421257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黑体"/>
                <a:cs typeface="Times New Roman"/>
              </a:rPr>
              <a:t>提示</a:t>
            </a: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宋体" pitchFamily="2" charset="-122"/>
                <a:cs typeface="Times New Roman"/>
              </a:rPr>
              <a:t>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只需求出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的距离，即为直线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47244" y="188595"/>
            <a:ext cx="11537950" cy="18169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252000" indent="-457200" algn="just">
              <a:lnSpc>
                <a:spcPct val="150000"/>
              </a:lnSpc>
              <a:spcAft>
                <a:spcPts val="0"/>
              </a:spcAft>
              <a:tabLst>
                <a:tab pos="162052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 smtClean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如果给出两条平行线的方程为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不同时为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宋体"/>
                <a:cs typeface="Times New Roman"/>
              </a:rPr>
              <a:t>≠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).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试用点线距离的求法求平行线间的距离并作进一步化简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0760612"/>
              </p:ext>
            </p:extLst>
          </p:nvPr>
        </p:nvGraphicFramePr>
        <p:xfrm>
          <a:off x="430525" y="2152583"/>
          <a:ext cx="110109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0" name="Document" r:id="rId5" imgW="11016606" imgH="1582588" progId="Word.Document.8">
                  <p:embed/>
                </p:oleObj>
              </mc:Choice>
              <mc:Fallback>
                <p:oleObj name="Document" r:id="rId5" imgW="11016606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30525" y="2152583"/>
                        <a:ext cx="110109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75527298"/>
              </p:ext>
            </p:extLst>
          </p:nvPr>
        </p:nvGraphicFramePr>
        <p:xfrm>
          <a:off x="506979" y="3715699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1" name="Document" r:id="rId8" imgW="11497045" imgH="593425" progId="Word.Document.8">
                  <p:embed/>
                </p:oleObj>
              </mc:Choice>
              <mc:Fallback>
                <p:oleObj name="Document" r:id="rId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6979" y="3715699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5054122"/>
              </p:ext>
            </p:extLst>
          </p:nvPr>
        </p:nvGraphicFramePr>
        <p:xfrm>
          <a:off x="545206" y="4337999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2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45206" y="4337999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8579376"/>
              </p:ext>
            </p:extLst>
          </p:nvPr>
        </p:nvGraphicFramePr>
        <p:xfrm>
          <a:off x="545079" y="4947599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3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45079" y="4947599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904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0" y="0"/>
            <a:ext cx="12189600" cy="6535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73673" y="767618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两条平行直线间的距离</a:t>
            </a:r>
            <a:endParaRPr lang="zh-CN" altLang="zh-CN" sz="1050" kern="100">
              <a:effectLst/>
              <a:latin typeface="宋体"/>
              <a:cs typeface="Courier New"/>
            </a:endParaRPr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  <p:sp>
        <p:nvSpPr>
          <p:cNvPr id="5" name="矩形 4"/>
          <p:cNvSpPr/>
          <p:nvPr/>
        </p:nvSpPr>
        <p:spPr>
          <a:xfrm>
            <a:off x="237871" y="1433957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概念：两条平行直线间的距离是指夹在这两条平行直线间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的</a:t>
            </a:r>
            <a:r>
              <a:rPr lang="en-US" altLang="zh-CN" sz="2600" b="1" u="sng" kern="100" dirty="0" smtClean="0">
                <a:latin typeface="Times New Roman"/>
                <a:cs typeface="Times New Roman"/>
              </a:rPr>
              <a:t>                 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的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长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260318" y="1484757"/>
            <a:ext cx="1524776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公垂线段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6222767"/>
              </p:ext>
            </p:extLst>
          </p:nvPr>
        </p:nvGraphicFramePr>
        <p:xfrm>
          <a:off x="384429" y="2298954"/>
          <a:ext cx="114808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" name="Document" r:id="rId6" imgW="11497045" imgH="1582588" progId="Word.Document.8">
                  <p:embed/>
                </p:oleObj>
              </mc:Choice>
              <mc:Fallback>
                <p:oleObj name="Document" r:id="rId6" imgW="11497045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4429" y="2298954"/>
                        <a:ext cx="114808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7049190"/>
              </p:ext>
            </p:extLst>
          </p:nvPr>
        </p:nvGraphicFramePr>
        <p:xfrm>
          <a:off x="5219192" y="2756027"/>
          <a:ext cx="21336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7" name="文档" r:id="rId9" imgW="2134268" imgH="992300" progId="Word.Document.12">
                  <p:embed/>
                </p:oleObj>
              </mc:Choice>
              <mc:Fallback>
                <p:oleObj name="文档" r:id="rId9" imgW="2134268" imgH="992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19192" y="2756027"/>
                        <a:ext cx="21336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58464"/>
            <a:ext cx="1611952" cy="3462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温馨提示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67087" y="1726184"/>
            <a:ext cx="11208911" cy="2417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两条平行线间距离公式适用于两条直线的方程都是一般式，并且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分别对应的系数相等的情况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如果两平行直线的方程中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的系数对应不同，必须先等价化为系数对应相同才能套用公式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KSO_WPP_MARK_KEY" val="711c9dad-a909-41b7-9593-a6b949574769"/>
  <p:tag name="COMMONDATA" val="eyJoZGlkIjoiYTU1NWQzNDk4MmFiN2NhNjM0MGQzNmIzYzY4OWJmNG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2007-2010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</TotalTime>
  <Words>2103</Words>
  <Application>Microsoft Office PowerPoint</Application>
  <PresentationFormat>自定义</PresentationFormat>
  <Paragraphs>161</Paragraphs>
  <Slides>55</Slides>
  <Notes>19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55</vt:i4>
      </vt:variant>
    </vt:vector>
  </HeadingPairs>
  <TitlesOfParts>
    <vt:vector size="59" baseType="lpstr">
      <vt:lpstr>Office 主题​​</vt:lpstr>
      <vt:lpstr>1_Office 主题</vt:lpstr>
      <vt:lpstr>Document</vt:lpstr>
      <vt:lpstr>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zhongyao.kang</dc:creator>
  <cp:lastModifiedBy>user</cp:lastModifiedBy>
  <cp:revision>662</cp:revision>
  <dcterms:created xsi:type="dcterms:W3CDTF">2016-06-07T15:36:00Z</dcterms:created>
  <dcterms:modified xsi:type="dcterms:W3CDTF">2024-04-23T10:33:50Z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BBD87887B81541C79A7E256C31261CD2</vt:lpwstr>
  </property>
</Properties>
</file>

<file path=docProps/thumbnail.jpeg>
</file>